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
  </p:notesMasterIdLst>
  <p:sldIdLst>
    <p:sldId id="256" r:id="rId2"/>
    <p:sldId id="257" r:id="rId3"/>
    <p:sldId id="258" r:id="rId4"/>
    <p:sldId id="261" r:id="rId5"/>
    <p:sldId id="259" r:id="rId6"/>
    <p:sldId id="260" r:id="rId7"/>
  </p:sldIdLst>
  <p:sldSz cx="6858000" cy="9144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1236" y="2802"/>
      </p:cViewPr>
      <p:guideLst>
        <p:guide orient="horz" pos="2880"/>
        <p:guide pos="216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400D012A-0824-4212-8952-B7F43D5D8E82}" type="datetimeFigureOut">
              <a:rPr lang="ru-RU"/>
              <a:pPr>
                <a:defRPr/>
              </a:pPr>
              <a:t>28.12.2017</a:t>
            </a:fld>
            <a:endParaRPr lang="ru-RU"/>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A18B0958-00FD-4B71-8FA8-D9F640199965}"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Образ слайда 1"/>
          <p:cNvSpPr>
            <a:spLocks noGrp="1" noRot="1" noChangeAspect="1"/>
          </p:cNvSpPr>
          <p:nvPr>
            <p:ph type="sldImg"/>
          </p:nvPr>
        </p:nvSpPr>
        <p:spPr bwMode="auto">
          <a:noFill/>
          <a:ln>
            <a:solidFill>
              <a:srgbClr val="000000"/>
            </a:solidFill>
            <a:miter lim="800000"/>
            <a:headEnd/>
            <a:tailEnd/>
          </a:ln>
        </p:spPr>
      </p:sp>
      <p:sp>
        <p:nvSpPr>
          <p:cNvPr id="15362"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5363"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15E5467-9C4A-4B6B-9DD6-C926FCB04726}" type="slidenum">
              <a:rPr lang="ru-RU">
                <a:cs typeface="Arial" charset="0"/>
              </a:rPr>
              <a:pPr fontAlgn="base">
                <a:spcBef>
                  <a:spcPct val="0"/>
                </a:spcBef>
                <a:spcAft>
                  <a:spcPct val="0"/>
                </a:spcAft>
              </a:pPr>
              <a:t>1</a:t>
            </a:fld>
            <a:endParaRPr lang="ru-RU">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Образ слайда 1"/>
          <p:cNvSpPr>
            <a:spLocks noGrp="1" noRot="1" noChangeAspect="1"/>
          </p:cNvSpPr>
          <p:nvPr>
            <p:ph type="sldImg"/>
          </p:nvPr>
        </p:nvSpPr>
        <p:spPr bwMode="auto">
          <a:noFill/>
          <a:ln>
            <a:solidFill>
              <a:srgbClr val="000000"/>
            </a:solidFill>
            <a:miter lim="800000"/>
            <a:headEnd/>
            <a:tailEnd/>
          </a:ln>
        </p:spPr>
      </p:sp>
      <p:sp>
        <p:nvSpPr>
          <p:cNvPr id="17410"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7411"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BC4BD3-AA87-4FF3-AF4D-72FB92EA17D3}" type="slidenum">
              <a:rPr lang="ru-RU">
                <a:cs typeface="Arial" charset="0"/>
              </a:rPr>
              <a:pPr fontAlgn="base">
                <a:spcBef>
                  <a:spcPct val="0"/>
                </a:spcBef>
                <a:spcAft>
                  <a:spcPct val="0"/>
                </a:spcAft>
              </a:pPr>
              <a:t>2</a:t>
            </a:fld>
            <a:endParaRPr lang="ru-RU">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раз слайда 1"/>
          <p:cNvSpPr>
            <a:spLocks noGrp="1" noRot="1" noChangeAspect="1"/>
          </p:cNvSpPr>
          <p:nvPr>
            <p:ph type="sldImg"/>
          </p:nvPr>
        </p:nvSpPr>
        <p:spPr bwMode="auto">
          <a:noFill/>
          <a:ln>
            <a:solidFill>
              <a:srgbClr val="000000"/>
            </a:solidFill>
            <a:miter lim="800000"/>
            <a:headEnd/>
            <a:tailEnd/>
          </a:ln>
        </p:spPr>
      </p:sp>
      <p:sp>
        <p:nvSpPr>
          <p:cNvPr id="19458" name="Заметки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ru-RU" smtClean="0"/>
          </a:p>
        </p:txBody>
      </p:sp>
      <p:sp>
        <p:nvSpPr>
          <p:cNvPr id="19459"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0F6DF4B-F7DE-4EBA-80C1-26D6AED4B5CA}" type="slidenum">
              <a:rPr lang="ru-RU">
                <a:cs typeface="Arial" charset="0"/>
              </a:rPr>
              <a:pPr fontAlgn="base">
                <a:spcBef>
                  <a:spcPct val="0"/>
                </a:spcBef>
                <a:spcAft>
                  <a:spcPct val="0"/>
                </a:spcAft>
              </a:pPr>
              <a:t>3</a:t>
            </a:fld>
            <a:endParaRPr lang="ru-RU">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10"/>
          <p:cNvSpPr/>
          <p:nvPr/>
        </p:nvSpPr>
        <p:spPr>
          <a:xfrm>
            <a:off x="0" y="5155893"/>
            <a:ext cx="6858000" cy="3988107"/>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11"/>
          <p:cNvSpPr/>
          <p:nvPr/>
        </p:nvSpPr>
        <p:spPr>
          <a:xfrm>
            <a:off x="0" y="0"/>
            <a:ext cx="6858000" cy="5155893"/>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12"/>
          <p:cNvSpPr/>
          <p:nvPr/>
        </p:nvSpPr>
        <p:spPr>
          <a:xfrm>
            <a:off x="0" y="3536950"/>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13"/>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Subtitle 2"/>
          <p:cNvSpPr>
            <a:spLocks noGrp="1"/>
          </p:cNvSpPr>
          <p:nvPr>
            <p:ph type="subTitle" idx="1"/>
          </p:nvPr>
        </p:nvSpPr>
        <p:spPr>
          <a:xfrm>
            <a:off x="1105346" y="6736727"/>
            <a:ext cx="4227758" cy="117615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2" name="Title 1"/>
          <p:cNvSpPr>
            <a:spLocks noGrp="1"/>
          </p:cNvSpPr>
          <p:nvPr>
            <p:ph type="ctrTitle"/>
          </p:nvPr>
        </p:nvSpPr>
        <p:spPr>
          <a:xfrm>
            <a:off x="613186" y="4176388"/>
            <a:ext cx="5381513" cy="2390889"/>
          </a:xfrm>
          <a:effectLst/>
        </p:spPr>
        <p:txBody>
          <a:bodyPr/>
          <a:lstStyle>
            <a:lvl1pPr marL="640080" indent="-457200" algn="l">
              <a:defRPr sz="5400"/>
            </a:lvl1pPr>
          </a:lstStyle>
          <a:p>
            <a:r>
              <a:rPr lang="ru-RU" smtClean="0"/>
              <a:t>Образец заголовка</a:t>
            </a:r>
            <a:endParaRPr lang="en-US" dirty="0"/>
          </a:p>
        </p:txBody>
      </p:sp>
      <p:sp>
        <p:nvSpPr>
          <p:cNvPr id="8" name="Date Placeholder 3"/>
          <p:cNvSpPr>
            <a:spLocks noGrp="1"/>
          </p:cNvSpPr>
          <p:nvPr>
            <p:ph type="dt" sz="half" idx="10"/>
          </p:nvPr>
        </p:nvSpPr>
        <p:spPr/>
        <p:txBody>
          <a:bodyPr/>
          <a:lstStyle>
            <a:lvl1pPr>
              <a:defRPr/>
            </a:lvl1pPr>
          </a:lstStyle>
          <a:p>
            <a:pPr>
              <a:defRPr/>
            </a:pPr>
            <a:fld id="{945FCB70-8B2F-4640-BBE6-8246BFE05BC8}" type="datetimeFigureOut">
              <a:rPr lang="ru-RU"/>
              <a:pPr>
                <a:defRPr/>
              </a:pPr>
              <a:t>28.12.2017</a:t>
            </a:fld>
            <a:endParaRPr lang="ru-RU"/>
          </a:p>
        </p:txBody>
      </p:sp>
      <p:sp>
        <p:nvSpPr>
          <p:cNvPr id="9" name="Footer Placeholder 4"/>
          <p:cNvSpPr>
            <a:spLocks noGrp="1"/>
          </p:cNvSpPr>
          <p:nvPr>
            <p:ph type="ftr" sz="quarter" idx="11"/>
          </p:nvPr>
        </p:nvSpPr>
        <p:spPr/>
        <p:txBody>
          <a:bodyPr/>
          <a:lstStyle>
            <a:lvl1pPr>
              <a:defRPr/>
            </a:lvl1pPr>
          </a:lstStyle>
          <a:p>
            <a:pPr>
              <a:defRPr/>
            </a:pPr>
            <a:endParaRPr lang="ru-RU"/>
          </a:p>
        </p:txBody>
      </p:sp>
      <p:sp>
        <p:nvSpPr>
          <p:cNvPr id="10" name="Slide Number Placeholder 5"/>
          <p:cNvSpPr>
            <a:spLocks noGrp="1"/>
          </p:cNvSpPr>
          <p:nvPr>
            <p:ph type="sldNum" sz="quarter" idx="12"/>
          </p:nvPr>
        </p:nvSpPr>
        <p:spPr/>
        <p:txBody>
          <a:bodyPr/>
          <a:lstStyle>
            <a:lvl1pPr>
              <a:defRPr/>
            </a:lvl1pPr>
          </a:lstStyle>
          <a:p>
            <a:pPr>
              <a:defRPr/>
            </a:pPr>
            <a:fld id="{DBF71803-7C7E-44F3-9C15-F00842494CBB}"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428750" y="975359"/>
            <a:ext cx="4800600" cy="463296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fld id="{02D2C26F-C70F-4A8F-A9E0-BC68824FD766}" type="datetimeFigureOut">
              <a:rPr lang="ru-RU"/>
              <a:pPr>
                <a:defRPr/>
              </a:pPr>
              <a:t>28.12.2017</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DADE7DD2-05BF-4C9F-B1D5-044ABFC31469}"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9" y="502023"/>
            <a:ext cx="1543050" cy="6984452"/>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2493085" y="975360"/>
            <a:ext cx="3621965" cy="652630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fld id="{F5A813D1-5F85-448B-8DFD-4DB9F9B6E68B}" type="datetimeFigureOut">
              <a:rPr lang="ru-RU"/>
              <a:pPr>
                <a:defRPr/>
              </a:pPr>
              <a:t>28.12.2017</a:t>
            </a:fld>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71B8BA1D-6996-4841-8600-A4E2566DFC0C}"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857250" y="975360"/>
            <a:ext cx="4800600"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4"/>
          </p:nvPr>
        </p:nvSpPr>
        <p:spPr/>
        <p:txBody>
          <a:bodyPr/>
          <a:lstStyle>
            <a:lvl1pPr>
              <a:defRPr/>
            </a:lvl1pPr>
          </a:lstStyle>
          <a:p>
            <a:pPr>
              <a:defRPr/>
            </a:pPr>
            <a:fld id="{DD6CE7E9-0647-4EB3-AA21-271BDD29D8D5}" type="datetimeFigureOut">
              <a:rPr lang="ru-RU"/>
              <a:pPr>
                <a:defRPr/>
              </a:pPr>
              <a:t>28.12.2017</a:t>
            </a:fld>
            <a:endParaRPr lang="ru-RU"/>
          </a:p>
        </p:txBody>
      </p:sp>
      <p:sp>
        <p:nvSpPr>
          <p:cNvPr id="5" name="Footer Placeholder 4"/>
          <p:cNvSpPr>
            <a:spLocks noGrp="1"/>
          </p:cNvSpPr>
          <p:nvPr>
            <p:ph type="ftr" sz="quarter" idx="15"/>
          </p:nvPr>
        </p:nvSpPr>
        <p:spPr/>
        <p:txBody>
          <a:bodyPr/>
          <a:lstStyle>
            <a:lvl1pPr>
              <a:defRPr/>
            </a:lvl1pPr>
          </a:lstStyle>
          <a:p>
            <a:pPr>
              <a:defRPr/>
            </a:pPr>
            <a:endParaRPr lang="ru-RU"/>
          </a:p>
        </p:txBody>
      </p:sp>
      <p:sp>
        <p:nvSpPr>
          <p:cNvPr id="6" name="Slide Number Placeholder 5"/>
          <p:cNvSpPr>
            <a:spLocks noGrp="1"/>
          </p:cNvSpPr>
          <p:nvPr>
            <p:ph type="sldNum" sz="quarter" idx="16"/>
          </p:nvPr>
        </p:nvSpPr>
        <p:spPr/>
        <p:txBody>
          <a:bodyPr/>
          <a:lstStyle>
            <a:lvl1pPr>
              <a:defRPr/>
            </a:lvl1pPr>
          </a:lstStyle>
          <a:p>
            <a:pPr>
              <a:defRPr/>
            </a:pPr>
            <a:fld id="{0A02D8A6-A863-466C-97D4-C6BA9FE78F2E}"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Rectangle 6"/>
          <p:cNvSpPr/>
          <p:nvPr/>
        </p:nvSpPr>
        <p:spPr>
          <a:xfrm>
            <a:off x="0" y="5155893"/>
            <a:ext cx="6858000" cy="398810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7"/>
          <p:cNvSpPr/>
          <p:nvPr/>
        </p:nvSpPr>
        <p:spPr>
          <a:xfrm>
            <a:off x="0" y="0"/>
            <a:ext cx="6858000" cy="5155893"/>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8"/>
          <p:cNvSpPr/>
          <p:nvPr/>
        </p:nvSpPr>
        <p:spPr>
          <a:xfrm>
            <a:off x="0" y="3536950"/>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Oval 9"/>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1524896" y="2896864"/>
            <a:ext cx="4475000" cy="3231128"/>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516828" y="6143348"/>
            <a:ext cx="4477871" cy="1113947"/>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8" name="Date Placeholder 3"/>
          <p:cNvSpPr>
            <a:spLocks noGrp="1"/>
          </p:cNvSpPr>
          <p:nvPr>
            <p:ph type="dt" sz="half" idx="10"/>
          </p:nvPr>
        </p:nvSpPr>
        <p:spPr/>
        <p:txBody>
          <a:bodyPr/>
          <a:lstStyle>
            <a:lvl1pPr>
              <a:defRPr/>
            </a:lvl1pPr>
          </a:lstStyle>
          <a:p>
            <a:pPr>
              <a:defRPr/>
            </a:pPr>
            <a:fld id="{D5A955C3-5DFA-4E0D-B51C-FE74488DEB01}" type="datetimeFigureOut">
              <a:rPr lang="ru-RU"/>
              <a:pPr>
                <a:defRPr/>
              </a:pPr>
              <a:t>28.12.2017</a:t>
            </a:fld>
            <a:endParaRPr lang="ru-RU"/>
          </a:p>
        </p:txBody>
      </p:sp>
      <p:sp>
        <p:nvSpPr>
          <p:cNvPr id="9" name="Footer Placeholder 4"/>
          <p:cNvSpPr>
            <a:spLocks noGrp="1"/>
          </p:cNvSpPr>
          <p:nvPr>
            <p:ph type="ftr" sz="quarter" idx="11"/>
          </p:nvPr>
        </p:nvSpPr>
        <p:spPr/>
        <p:txBody>
          <a:bodyPr/>
          <a:lstStyle>
            <a:lvl1pPr>
              <a:defRPr/>
            </a:lvl1pPr>
          </a:lstStyle>
          <a:p>
            <a:pPr>
              <a:defRPr/>
            </a:pPr>
            <a:endParaRPr lang="ru-RU"/>
          </a:p>
        </p:txBody>
      </p:sp>
      <p:sp>
        <p:nvSpPr>
          <p:cNvPr id="10" name="Slide Number Placeholder 5"/>
          <p:cNvSpPr>
            <a:spLocks noGrp="1"/>
          </p:cNvSpPr>
          <p:nvPr>
            <p:ph type="sldNum" sz="quarter" idx="12"/>
          </p:nvPr>
        </p:nvSpPr>
        <p:spPr/>
        <p:txBody>
          <a:bodyPr/>
          <a:lstStyle>
            <a:lvl1pPr>
              <a:defRPr/>
            </a:lvl1pPr>
          </a:lstStyle>
          <a:p>
            <a:pPr>
              <a:defRPr/>
            </a:pPr>
            <a:fld id="{20B56AA3-CDF5-45C7-A9BA-E5F3A0B9A272}"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857249" y="975359"/>
            <a:ext cx="2510028"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3483864" y="975360"/>
            <a:ext cx="2510028" cy="46329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Date Placeholder 3"/>
          <p:cNvSpPr>
            <a:spLocks noGrp="1"/>
          </p:cNvSpPr>
          <p:nvPr>
            <p:ph type="dt" sz="half" idx="15"/>
          </p:nvPr>
        </p:nvSpPr>
        <p:spPr/>
        <p:txBody>
          <a:bodyPr/>
          <a:lstStyle>
            <a:lvl1pPr>
              <a:defRPr/>
            </a:lvl1pPr>
          </a:lstStyle>
          <a:p>
            <a:pPr>
              <a:defRPr/>
            </a:pPr>
            <a:fld id="{DBFB579D-3ECC-48A3-A553-4ED4B80CD070}" type="datetimeFigureOut">
              <a:rPr lang="ru-RU"/>
              <a:pPr>
                <a:defRPr/>
              </a:pPr>
              <a:t>28.12.2017</a:t>
            </a:fld>
            <a:endParaRPr lang="ru-RU"/>
          </a:p>
        </p:txBody>
      </p:sp>
      <p:sp>
        <p:nvSpPr>
          <p:cNvPr id="6" name="Footer Placeholder 4"/>
          <p:cNvSpPr>
            <a:spLocks noGrp="1"/>
          </p:cNvSpPr>
          <p:nvPr>
            <p:ph type="ftr" sz="quarter" idx="16"/>
          </p:nvPr>
        </p:nvSpPr>
        <p:spPr/>
        <p:txBody>
          <a:bodyPr/>
          <a:lstStyle>
            <a:lvl1pPr>
              <a:defRPr/>
            </a:lvl1pPr>
          </a:lstStyle>
          <a:p>
            <a:pPr>
              <a:defRPr/>
            </a:pPr>
            <a:endParaRPr lang="ru-RU"/>
          </a:p>
        </p:txBody>
      </p:sp>
      <p:sp>
        <p:nvSpPr>
          <p:cNvPr id="7" name="Slide Number Placeholder 5"/>
          <p:cNvSpPr>
            <a:spLocks noGrp="1"/>
          </p:cNvSpPr>
          <p:nvPr>
            <p:ph type="sldNum" sz="quarter" idx="17"/>
          </p:nvPr>
        </p:nvSpPr>
        <p:spPr/>
        <p:txBody>
          <a:bodyPr/>
          <a:lstStyle>
            <a:lvl1pPr>
              <a:defRPr/>
            </a:lvl1pPr>
          </a:lstStyle>
          <a:p>
            <a:pPr>
              <a:defRPr/>
            </a:pPr>
            <a:fld id="{7D2EF71C-6638-49FE-9046-6022301974C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57250" y="975360"/>
            <a:ext cx="2510028" cy="853016"/>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67335" y="1867103"/>
            <a:ext cx="2510028" cy="36576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3485477" y="975360"/>
            <a:ext cx="2510028" cy="853016"/>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3483769" y="1865376"/>
            <a:ext cx="2510028" cy="36576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0" name="Title 9"/>
          <p:cNvSpPr>
            <a:spLocks noGrp="1"/>
          </p:cNvSpPr>
          <p:nvPr>
            <p:ph type="title"/>
          </p:nvPr>
        </p:nvSpPr>
        <p:spPr/>
        <p:txBody>
          <a:bodyPr/>
          <a:lstStyle/>
          <a:p>
            <a:r>
              <a:rPr lang="ru-RU" smtClean="0"/>
              <a:t>Образец заголовка</a:t>
            </a:r>
            <a:endParaRPr lang="en-US" dirty="0"/>
          </a:p>
        </p:txBody>
      </p:sp>
      <p:sp>
        <p:nvSpPr>
          <p:cNvPr id="7" name="Date Placeholder 3"/>
          <p:cNvSpPr>
            <a:spLocks noGrp="1"/>
          </p:cNvSpPr>
          <p:nvPr>
            <p:ph type="dt" sz="half" idx="10"/>
          </p:nvPr>
        </p:nvSpPr>
        <p:spPr/>
        <p:txBody>
          <a:bodyPr/>
          <a:lstStyle>
            <a:lvl1pPr>
              <a:defRPr/>
            </a:lvl1pPr>
          </a:lstStyle>
          <a:p>
            <a:pPr>
              <a:defRPr/>
            </a:pPr>
            <a:fld id="{05F4AB21-D43B-4F1D-AEB9-3964F77239CB}" type="datetimeFigureOut">
              <a:rPr lang="ru-RU"/>
              <a:pPr>
                <a:defRPr/>
              </a:pPr>
              <a:t>28.12.2017</a:t>
            </a:fld>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1527ED80-6FC5-4BBB-BB3F-562AE94F74D9}"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3"/>
          <p:cNvSpPr>
            <a:spLocks noGrp="1"/>
          </p:cNvSpPr>
          <p:nvPr>
            <p:ph type="dt" sz="half" idx="10"/>
          </p:nvPr>
        </p:nvSpPr>
        <p:spPr/>
        <p:txBody>
          <a:bodyPr/>
          <a:lstStyle>
            <a:lvl1pPr>
              <a:defRPr/>
            </a:lvl1pPr>
          </a:lstStyle>
          <a:p>
            <a:pPr>
              <a:defRPr/>
            </a:pPr>
            <a:fld id="{65946AC2-9B89-432F-851B-7738210EC53F}" type="datetimeFigureOut">
              <a:rPr lang="ru-RU"/>
              <a:pPr>
                <a:defRPr/>
              </a:pPr>
              <a:t>28.12.2017</a:t>
            </a:fld>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5AC2C899-86D9-4404-815A-AEB2B1D41B6D}"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33B0DCC-A0DC-4FC3-8CEB-3C7F84CB7A0C}" type="datetimeFigureOut">
              <a:rPr lang="ru-RU"/>
              <a:pPr>
                <a:defRPr/>
              </a:pPr>
              <a:t>28.12.2017</a:t>
            </a:fld>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AC146FC5-E6C3-476F-8256-37E2277AE207}"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322" y="2946401"/>
            <a:ext cx="2727064" cy="1677991"/>
          </a:xfrm>
          <a:effectLst/>
        </p:spPr>
        <p:txBody>
          <a:bodyPr anchor="b"/>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3445137" y="975360"/>
            <a:ext cx="3012814" cy="6526307"/>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06824" y="4663736"/>
            <a:ext cx="2541495" cy="28526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3"/>
          <p:cNvSpPr>
            <a:spLocks noGrp="1"/>
          </p:cNvSpPr>
          <p:nvPr>
            <p:ph type="dt" sz="half" idx="10"/>
          </p:nvPr>
        </p:nvSpPr>
        <p:spPr/>
        <p:txBody>
          <a:bodyPr/>
          <a:lstStyle>
            <a:lvl1pPr>
              <a:defRPr/>
            </a:lvl1pPr>
          </a:lstStyle>
          <a:p>
            <a:pPr>
              <a:defRPr/>
            </a:pPr>
            <a:fld id="{F475BE3B-A89D-4A14-8CEB-6108C5B0F556}" type="datetimeFigureOut">
              <a:rPr lang="ru-RU"/>
              <a:pPr>
                <a:defRPr/>
              </a:pPr>
              <a:t>28.12.2017</a:t>
            </a:fld>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A9E66AA0-7CB4-413B-BC4E-361EBED47317}"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7"/>
          <p:cNvSpPr/>
          <p:nvPr/>
        </p:nvSpPr>
        <p:spPr>
          <a:xfrm>
            <a:off x="0" y="5155893"/>
            <a:ext cx="6858000" cy="3988107"/>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8"/>
          <p:cNvSpPr/>
          <p:nvPr/>
        </p:nvSpPr>
        <p:spPr>
          <a:xfrm>
            <a:off x="0" y="0"/>
            <a:ext cx="6858000" cy="5155893"/>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9"/>
          <p:cNvSpPr/>
          <p:nvPr/>
        </p:nvSpPr>
        <p:spPr>
          <a:xfrm>
            <a:off x="0" y="3536950"/>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Oval 10"/>
          <p:cNvSpPr/>
          <p:nvPr/>
        </p:nvSpPr>
        <p:spPr>
          <a:xfrm>
            <a:off x="0" y="2133600"/>
            <a:ext cx="6858000" cy="68072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 name="Picture Placeholder 2"/>
          <p:cNvSpPr>
            <a:spLocks noGrp="1"/>
          </p:cNvSpPr>
          <p:nvPr>
            <p:ph type="pic" idx="1"/>
          </p:nvPr>
        </p:nvSpPr>
        <p:spPr>
          <a:xfrm>
            <a:off x="3356381" y="1524000"/>
            <a:ext cx="3086100" cy="4170408"/>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dirty="0"/>
          </a:p>
        </p:txBody>
      </p:sp>
      <p:sp>
        <p:nvSpPr>
          <p:cNvPr id="4" name="Text Placeholder 3"/>
          <p:cNvSpPr>
            <a:spLocks noGrp="1"/>
          </p:cNvSpPr>
          <p:nvPr>
            <p:ph type="body" sz="half" idx="2"/>
          </p:nvPr>
        </p:nvSpPr>
        <p:spPr>
          <a:xfrm>
            <a:off x="658415" y="1347315"/>
            <a:ext cx="2770586" cy="2884027"/>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2" name="Title 1"/>
          <p:cNvSpPr>
            <a:spLocks noGrp="1"/>
          </p:cNvSpPr>
          <p:nvPr>
            <p:ph type="title"/>
          </p:nvPr>
        </p:nvSpPr>
        <p:spPr>
          <a:xfrm>
            <a:off x="545451" y="5952561"/>
            <a:ext cx="4787654" cy="1524000"/>
          </a:xfrm>
        </p:spPr>
        <p:txBody>
          <a:bodyPr anchor="b"/>
          <a:lstStyle>
            <a:lvl1pPr algn="l">
              <a:defRPr sz="4600" b="1"/>
            </a:lvl1pPr>
          </a:lstStyle>
          <a:p>
            <a:r>
              <a:rPr lang="ru-RU" smtClean="0"/>
              <a:t>Образец заголовка</a:t>
            </a:r>
            <a:endParaRPr lang="en-US" dirty="0"/>
          </a:p>
        </p:txBody>
      </p:sp>
      <p:sp>
        <p:nvSpPr>
          <p:cNvPr id="9" name="Date Placeholder 4"/>
          <p:cNvSpPr>
            <a:spLocks noGrp="1"/>
          </p:cNvSpPr>
          <p:nvPr>
            <p:ph type="dt" sz="half" idx="10"/>
          </p:nvPr>
        </p:nvSpPr>
        <p:spPr/>
        <p:txBody>
          <a:bodyPr/>
          <a:lstStyle>
            <a:lvl1pPr>
              <a:defRPr/>
            </a:lvl1pPr>
          </a:lstStyle>
          <a:p>
            <a:pPr>
              <a:defRPr/>
            </a:pPr>
            <a:fld id="{7D4F8685-5F8C-4069-AD1E-073E07546ADA}" type="datetimeFigureOut">
              <a:rPr lang="ru-RU"/>
              <a:pPr>
                <a:defRPr/>
              </a:pPr>
              <a:t>28.12.2017</a:t>
            </a:fld>
            <a:endParaRPr lang="ru-RU"/>
          </a:p>
        </p:txBody>
      </p:sp>
      <p:sp>
        <p:nvSpPr>
          <p:cNvPr id="10" name="Footer Placeholder 5"/>
          <p:cNvSpPr>
            <a:spLocks noGrp="1"/>
          </p:cNvSpPr>
          <p:nvPr>
            <p:ph type="ftr" sz="quarter" idx="11"/>
          </p:nvPr>
        </p:nvSpPr>
        <p:spPr/>
        <p:txBody>
          <a:bodyPr/>
          <a:lstStyle>
            <a:lvl1pPr>
              <a:defRPr/>
            </a:lvl1pPr>
          </a:lstStyle>
          <a:p>
            <a:pPr>
              <a:defRPr/>
            </a:pPr>
            <a:endParaRPr lang="ru-RU"/>
          </a:p>
        </p:txBody>
      </p:sp>
      <p:sp>
        <p:nvSpPr>
          <p:cNvPr id="11" name="Slide Number Placeholder 6"/>
          <p:cNvSpPr>
            <a:spLocks noGrp="1"/>
          </p:cNvSpPr>
          <p:nvPr>
            <p:ph type="sldNum" sz="quarter" idx="12"/>
          </p:nvPr>
        </p:nvSpPr>
        <p:spPr/>
        <p:txBody>
          <a:bodyPr/>
          <a:lstStyle>
            <a:lvl1pPr>
              <a:defRPr/>
            </a:lvl1pPr>
          </a:lstStyle>
          <a:p>
            <a:pPr>
              <a:defRPr/>
            </a:pPr>
            <a:fld id="{EBAB793C-8B83-404C-959C-22476053D431}"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6807200"/>
            <a:ext cx="6858000" cy="23368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0" y="0"/>
            <a:ext cx="6858000" cy="68072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Rectangle 8"/>
          <p:cNvSpPr/>
          <p:nvPr/>
        </p:nvSpPr>
        <p:spPr>
          <a:xfrm>
            <a:off x="0" y="5024438"/>
            <a:ext cx="6858000" cy="3048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Oval 9"/>
          <p:cNvSpPr/>
          <p:nvPr/>
        </p:nvSpPr>
        <p:spPr>
          <a:xfrm>
            <a:off x="0" y="2133600"/>
            <a:ext cx="6858000" cy="68072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Placeholder 1"/>
          <p:cNvSpPr>
            <a:spLocks noGrp="1"/>
          </p:cNvSpPr>
          <p:nvPr>
            <p:ph type="title"/>
          </p:nvPr>
        </p:nvSpPr>
        <p:spPr>
          <a:xfrm>
            <a:off x="1344613" y="5829300"/>
            <a:ext cx="4884737" cy="1524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1037" name="Text Placeholder 2"/>
          <p:cNvSpPr>
            <a:spLocks noGrp="1"/>
          </p:cNvSpPr>
          <p:nvPr>
            <p:ph type="body" idx="1"/>
          </p:nvPr>
        </p:nvSpPr>
        <p:spPr bwMode="auto">
          <a:xfrm>
            <a:off x="857250" y="976313"/>
            <a:ext cx="4800600" cy="4632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4629150" y="8229600"/>
            <a:ext cx="1885950" cy="487363"/>
          </a:xfrm>
          <a:prstGeom prst="rect">
            <a:avLst/>
          </a:prstGeom>
        </p:spPr>
        <p:txBody>
          <a:bodyPr vert="horz" lIns="91440" tIns="45720" rIns="91440" bIns="45720" rtlCol="0" anchor="ctr"/>
          <a:lstStyle>
            <a:lvl1pPr algn="r" fontAlgn="auto">
              <a:spcBef>
                <a:spcPts val="0"/>
              </a:spcBef>
              <a:spcAft>
                <a:spcPts val="0"/>
              </a:spcAft>
              <a:defRPr sz="1100" b="1" smtClean="0">
                <a:solidFill>
                  <a:schemeClr val="tx1">
                    <a:lumMod val="50000"/>
                    <a:lumOff val="50000"/>
                  </a:schemeClr>
                </a:solidFill>
                <a:latin typeface="+mn-lt"/>
                <a:cs typeface="+mn-cs"/>
              </a:defRPr>
            </a:lvl1pPr>
          </a:lstStyle>
          <a:p>
            <a:pPr>
              <a:defRPr/>
            </a:pPr>
            <a:fld id="{78B04BA2-2D21-413F-9049-A45EEE3B5A59}" type="datetimeFigureOut">
              <a:rPr lang="ru-RU"/>
              <a:pPr>
                <a:defRPr/>
              </a:pPr>
              <a:t>28.12.2017</a:t>
            </a:fld>
            <a:endParaRPr lang="ru-RU"/>
          </a:p>
        </p:txBody>
      </p:sp>
      <p:sp>
        <p:nvSpPr>
          <p:cNvPr id="5" name="Footer Placeholder 4"/>
          <p:cNvSpPr>
            <a:spLocks noGrp="1"/>
          </p:cNvSpPr>
          <p:nvPr>
            <p:ph type="ftr" sz="quarter" idx="3"/>
          </p:nvPr>
        </p:nvSpPr>
        <p:spPr>
          <a:xfrm>
            <a:off x="342900" y="8229600"/>
            <a:ext cx="2514600" cy="487363"/>
          </a:xfrm>
          <a:prstGeom prst="rect">
            <a:avLst/>
          </a:prstGeom>
        </p:spPr>
        <p:txBody>
          <a:bodyPr vert="horz" lIns="91440" tIns="45720" rIns="91440" bIns="45720" rtlCol="0" anchor="ctr"/>
          <a:lstStyle>
            <a:lvl1pPr algn="l" fontAlgn="auto">
              <a:spcBef>
                <a:spcPts val="0"/>
              </a:spcBef>
              <a:spcAft>
                <a:spcPts val="0"/>
              </a:spcAft>
              <a:defRPr sz="1100" b="1">
                <a:solidFill>
                  <a:schemeClr val="tx1">
                    <a:lumMod val="50000"/>
                    <a:lumOff val="50000"/>
                  </a:schemeClr>
                </a:solidFill>
                <a:latin typeface="+mn-lt"/>
                <a:cs typeface="+mn-cs"/>
              </a:defRPr>
            </a:lvl1pPr>
          </a:lstStyle>
          <a:p>
            <a:pPr>
              <a:defRPr/>
            </a:pPr>
            <a:endParaRPr lang="ru-RU"/>
          </a:p>
        </p:txBody>
      </p:sp>
      <p:sp>
        <p:nvSpPr>
          <p:cNvPr id="6" name="Slide Number Placeholder 5"/>
          <p:cNvSpPr>
            <a:spLocks noGrp="1"/>
          </p:cNvSpPr>
          <p:nvPr>
            <p:ph type="sldNum" sz="quarter" idx="4"/>
          </p:nvPr>
        </p:nvSpPr>
        <p:spPr>
          <a:xfrm>
            <a:off x="2857500" y="8229600"/>
            <a:ext cx="1371600" cy="487363"/>
          </a:xfrm>
          <a:prstGeom prst="rect">
            <a:avLst/>
          </a:prstGeom>
        </p:spPr>
        <p:txBody>
          <a:bodyPr vert="horz" lIns="91440" tIns="45720" rIns="91440" bIns="45720" rtlCol="0" anchor="ctr"/>
          <a:lstStyle>
            <a:lvl1pPr algn="ctr" fontAlgn="auto">
              <a:spcBef>
                <a:spcPts val="0"/>
              </a:spcBef>
              <a:spcAft>
                <a:spcPts val="0"/>
              </a:spcAft>
              <a:defRPr sz="1200" b="1" smtClean="0">
                <a:solidFill>
                  <a:schemeClr val="tx1">
                    <a:lumMod val="50000"/>
                    <a:lumOff val="50000"/>
                  </a:schemeClr>
                </a:solidFill>
                <a:latin typeface="+mn-lt"/>
                <a:cs typeface="+mn-cs"/>
              </a:defRPr>
            </a:lvl1pPr>
          </a:lstStyle>
          <a:p>
            <a:pPr>
              <a:defRPr/>
            </a:pPr>
            <a:fld id="{F35B973E-B555-48C0-8F71-E5A8BA60884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84" r:id="rId1"/>
    <p:sldLayoutId id="2147483683" r:id="rId2"/>
    <p:sldLayoutId id="2147483685" r:id="rId3"/>
    <p:sldLayoutId id="2147483682" r:id="rId4"/>
    <p:sldLayoutId id="2147483681" r:id="rId5"/>
    <p:sldLayoutId id="2147483680" r:id="rId6"/>
    <p:sldLayoutId id="2147483679" r:id="rId7"/>
    <p:sldLayoutId id="2147483678" r:id="rId8"/>
    <p:sldLayoutId id="2147483686" r:id="rId9"/>
    <p:sldLayoutId id="2147483677" r:id="rId10"/>
    <p:sldLayoutId id="2147483676" r:id="rId11"/>
  </p:sldLayoutIdLst>
  <p:timing>
    <p:tnLst>
      <p:par>
        <p:cTn id="1" dur="indefinite" restart="never" nodeType="tmRoot"/>
      </p:par>
    </p:tnLst>
  </p:timing>
  <p:txStyles>
    <p:titleStyle>
      <a:lvl1pPr marL="319088" indent="-319088" algn="r" rtl="0" fontAlgn="base">
        <a:spcBef>
          <a:spcPct val="0"/>
        </a:spcBef>
        <a:spcAft>
          <a:spcPct val="0"/>
        </a:spcAft>
        <a:buClr>
          <a:srgbClr val="E46C0A"/>
        </a:buClr>
        <a:buSzPct val="128000"/>
        <a:buFont typeface="Georgia"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marL="319088" indent="-319088" algn="r" rtl="0" fontAlgn="base">
        <a:spcBef>
          <a:spcPct val="0"/>
        </a:spcBef>
        <a:spcAft>
          <a:spcPct val="0"/>
        </a:spcAft>
        <a:buClr>
          <a:srgbClr val="E46C0A"/>
        </a:buClr>
        <a:buSzPct val="128000"/>
        <a:buFont typeface="Georgia" pitchFamily="18" charset="0"/>
        <a:buChar char="*"/>
        <a:defRPr sz="4600" b="1">
          <a:solidFill>
            <a:schemeClr val="tx1"/>
          </a:solidFill>
          <a:latin typeface="Georgia" pitchFamily="18" charset="0"/>
        </a:defRPr>
      </a:lvl2pPr>
      <a:lvl3pPr marL="319088" indent="-319088" algn="r" rtl="0" fontAlgn="base">
        <a:spcBef>
          <a:spcPct val="0"/>
        </a:spcBef>
        <a:spcAft>
          <a:spcPct val="0"/>
        </a:spcAft>
        <a:buClr>
          <a:srgbClr val="E46C0A"/>
        </a:buClr>
        <a:buSzPct val="128000"/>
        <a:buFont typeface="Georgia" pitchFamily="18" charset="0"/>
        <a:buChar char="*"/>
        <a:defRPr sz="4600" b="1">
          <a:solidFill>
            <a:schemeClr val="tx1"/>
          </a:solidFill>
          <a:latin typeface="Georgia" pitchFamily="18" charset="0"/>
        </a:defRPr>
      </a:lvl3pPr>
      <a:lvl4pPr marL="319088" indent="-319088" algn="r" rtl="0" fontAlgn="base">
        <a:spcBef>
          <a:spcPct val="0"/>
        </a:spcBef>
        <a:spcAft>
          <a:spcPct val="0"/>
        </a:spcAft>
        <a:buClr>
          <a:srgbClr val="E46C0A"/>
        </a:buClr>
        <a:buSzPct val="128000"/>
        <a:buFont typeface="Georgia" pitchFamily="18" charset="0"/>
        <a:buChar char="*"/>
        <a:defRPr sz="4600" b="1">
          <a:solidFill>
            <a:schemeClr val="tx1"/>
          </a:solidFill>
          <a:latin typeface="Georgia" pitchFamily="18" charset="0"/>
        </a:defRPr>
      </a:lvl4pPr>
      <a:lvl5pPr marL="319088" indent="-319088" algn="r" rtl="0" fontAlgn="base">
        <a:spcBef>
          <a:spcPct val="0"/>
        </a:spcBef>
        <a:spcAft>
          <a:spcPct val="0"/>
        </a:spcAft>
        <a:buClr>
          <a:srgbClr val="E46C0A"/>
        </a:buClr>
        <a:buSzPct val="128000"/>
        <a:buFont typeface="Georgia" pitchFamily="18" charset="0"/>
        <a:buChar char="*"/>
        <a:defRPr sz="4600" b="1">
          <a:solidFill>
            <a:schemeClr val="tx1"/>
          </a:solidFill>
          <a:latin typeface="Georgia"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fontAlgn="base">
        <a:spcBef>
          <a:spcPct val="20000"/>
        </a:spcBef>
        <a:spcAft>
          <a:spcPts val="300"/>
        </a:spcAft>
        <a:buClr>
          <a:srgbClr val="E46C0A"/>
        </a:buClr>
        <a:buSzPct val="130000"/>
        <a:buFont typeface="Georgia" pitchFamily="18" charset="0"/>
        <a:buChar char="*"/>
        <a:defRPr sz="2200" kern="1200">
          <a:solidFill>
            <a:srgbClr val="404040"/>
          </a:solidFill>
          <a:latin typeface="+mn-lt"/>
          <a:ea typeface="+mn-ea"/>
          <a:cs typeface="+mn-cs"/>
        </a:defRPr>
      </a:lvl1pPr>
      <a:lvl2pPr marL="547688" indent="-182563" algn="l" rtl="0" fontAlgn="base">
        <a:spcBef>
          <a:spcPct val="20000"/>
        </a:spcBef>
        <a:spcAft>
          <a:spcPts val="300"/>
        </a:spcAft>
        <a:buClr>
          <a:srgbClr val="E46C0A"/>
        </a:buClr>
        <a:buSzPct val="130000"/>
        <a:buFont typeface="Georgia" pitchFamily="18" charset="0"/>
        <a:buChar char="*"/>
        <a:defRPr sz="2000" kern="1200">
          <a:solidFill>
            <a:srgbClr val="404040"/>
          </a:solidFill>
          <a:latin typeface="+mn-lt"/>
          <a:ea typeface="+mn-ea"/>
          <a:cs typeface="+mn-cs"/>
        </a:defRPr>
      </a:lvl2pPr>
      <a:lvl3pPr marL="822325" indent="-182563" algn="l" rtl="0" fontAlgn="base">
        <a:spcBef>
          <a:spcPct val="20000"/>
        </a:spcBef>
        <a:spcAft>
          <a:spcPts val="300"/>
        </a:spcAft>
        <a:buClr>
          <a:srgbClr val="E46C0A"/>
        </a:buClr>
        <a:buSzPct val="130000"/>
        <a:buFont typeface="Georgia" pitchFamily="18" charset="0"/>
        <a:buChar char="*"/>
        <a:defRPr kern="1200">
          <a:solidFill>
            <a:srgbClr val="404040"/>
          </a:solidFill>
          <a:latin typeface="+mn-lt"/>
          <a:ea typeface="+mn-ea"/>
          <a:cs typeface="+mn-cs"/>
        </a:defRPr>
      </a:lvl3pPr>
      <a:lvl4pPr marL="1096963" indent="-182563" algn="l" rtl="0" fontAlgn="base">
        <a:spcBef>
          <a:spcPct val="20000"/>
        </a:spcBef>
        <a:spcAft>
          <a:spcPts val="300"/>
        </a:spcAft>
        <a:buClr>
          <a:srgbClr val="E46C0A"/>
        </a:buClr>
        <a:buSzPct val="130000"/>
        <a:buFont typeface="Georgia" pitchFamily="18" charset="0"/>
        <a:buChar char="*"/>
        <a:defRPr sz="1600" kern="1200">
          <a:solidFill>
            <a:srgbClr val="404040"/>
          </a:solidFill>
          <a:latin typeface="+mn-lt"/>
          <a:ea typeface="+mn-ea"/>
          <a:cs typeface="+mn-cs"/>
        </a:defRPr>
      </a:lvl4pPr>
      <a:lvl5pPr marL="1389063" indent="-182563" algn="l" rtl="0" fontAlgn="base">
        <a:spcBef>
          <a:spcPct val="20000"/>
        </a:spcBef>
        <a:spcAft>
          <a:spcPts val="300"/>
        </a:spcAft>
        <a:buClr>
          <a:srgbClr val="E46C0A"/>
        </a:buClr>
        <a:buSzPct val="130000"/>
        <a:buFont typeface="Georgia" pitchFamily="18" charset="0"/>
        <a:buChar char="*"/>
        <a:defRPr sz="1400" kern="1200">
          <a:solidFill>
            <a:srgbClr val="404040"/>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hyperlink" Target="mailto:izmasaba@yandex.ru" TargetMode="External"/><Relationship Id="rId7" Type="http://schemas.openxmlformats.org/officeDocument/2006/relationships/image" Target="../media/image15.jpeg"/><Relationship Id="rId2" Type="http://schemas.openxmlformats.org/officeDocument/2006/relationships/hyperlink" Target="https://edu.tatar.ru/saby/izmya/sch" TargetMode="External"/><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AutoShape 48"/>
          <p:cNvSpPr>
            <a:spLocks noChangeArrowheads="1"/>
          </p:cNvSpPr>
          <p:nvPr/>
        </p:nvSpPr>
        <p:spPr bwMode="auto">
          <a:xfrm>
            <a:off x="333375" y="3800475"/>
            <a:ext cx="6197600" cy="5164013"/>
          </a:xfrm>
          <a:prstGeom prst="roundRect">
            <a:avLst>
              <a:gd name="adj" fmla="val 16667"/>
            </a:avLst>
          </a:prstGeom>
          <a:solidFill>
            <a:schemeClr val="accent4">
              <a:lumMod val="40000"/>
              <a:lumOff val="60000"/>
            </a:schemeClr>
          </a:solidFill>
          <a:ln w="12700" algn="ctr">
            <a:solidFill>
              <a:srgbClr val="92CDDC"/>
            </a:solidFill>
            <a:round/>
            <a:headEnd/>
            <a:tailEnd/>
          </a:ln>
          <a:effectLst>
            <a:outerShdw dist="28398" dir="3806097" algn="ctr" rotWithShape="0">
              <a:srgbClr val="205867">
                <a:alpha val="50000"/>
              </a:srgbClr>
            </a:outerShdw>
          </a:effectLst>
        </p:spPr>
        <p:txBody>
          <a:bodyPr/>
          <a:lstStyle/>
          <a:p>
            <a:r>
              <a:rPr lang="tt-RU" sz="1200" dirty="0">
                <a:latin typeface="Times New Roman" pitchFamily="18" charset="0"/>
                <a:cs typeface="Times New Roman" pitchFamily="18" charset="0"/>
              </a:rPr>
              <a:t>              </a:t>
            </a:r>
            <a:r>
              <a:rPr lang="tt-RU" sz="1200" i="1" dirty="0">
                <a:latin typeface="Times New Roman" pitchFamily="18" charset="0"/>
                <a:cs typeface="Times New Roman" pitchFamily="18" charset="0"/>
              </a:rPr>
              <a:t>                                    </a:t>
            </a:r>
            <a:r>
              <a:rPr lang="tt-RU" sz="1600" b="1" dirty="0" smtClean="0">
                <a:latin typeface="Times New Roman" panose="02020603050405020304" pitchFamily="18" charset="0"/>
                <a:cs typeface="Times New Roman" panose="02020603050405020304" pitchFamily="18" charset="0"/>
              </a:rPr>
              <a:t>Олимпиадалар башланды.</a:t>
            </a:r>
            <a:endParaRPr lang="tt-RU" sz="1600" b="1" dirty="0">
              <a:latin typeface="Times New Roman" panose="02020603050405020304" pitchFamily="18" charset="0"/>
              <a:cs typeface="Times New Roman" panose="02020603050405020304" pitchFamily="18" charset="0"/>
            </a:endParaRPr>
          </a:p>
          <a:p>
            <a:pPr algn="just"/>
            <a:r>
              <a:rPr lang="tt-RU" sz="1400" dirty="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Республикабызда</a:t>
            </a:r>
            <a:r>
              <a:rPr lang="ru-RU" sz="1200" dirty="0">
                <a:latin typeface="Times New Roman" panose="02020603050405020304" pitchFamily="18" charset="0"/>
                <a:cs typeface="Times New Roman" panose="02020603050405020304" pitchFamily="18" charset="0"/>
              </a:rPr>
              <a:t> </a:t>
            </a:r>
            <a:r>
              <a:rPr lang="tt-RU" sz="1200" dirty="0">
                <a:latin typeface="Times New Roman" panose="02020603050405020304" pitchFamily="18" charset="0"/>
                <a:cs typeface="Times New Roman" panose="02020603050405020304" pitchFamily="18" charset="0"/>
              </a:rPr>
              <a:t>да </a:t>
            </a:r>
            <a:r>
              <a:rPr lang="ru-RU" sz="1200" dirty="0">
                <a:latin typeface="Times New Roman" panose="02020603050405020304" pitchFamily="18" charset="0"/>
                <a:cs typeface="Times New Roman" panose="02020603050405020304" pitchFamily="18" charset="0"/>
              </a:rPr>
              <a:t>предмет </a:t>
            </a:r>
            <a:r>
              <a:rPr lang="ru-RU" sz="1200" dirty="0" err="1">
                <a:latin typeface="Times New Roman" panose="02020603050405020304" pitchFamily="18" charset="0"/>
                <a:cs typeface="Times New Roman" panose="02020603050405020304" pitchFamily="18" charset="0"/>
              </a:rPr>
              <a:t>олимпиадалары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хәрәкәте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бик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киң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җәелдерелгән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Олимпиадаларның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төп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максаты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бурычлары</a:t>
            </a:r>
            <a:r>
              <a:rPr lang="ru-RU" sz="1200" dirty="0">
                <a:latin typeface="Times New Roman" panose="02020603050405020304" pitchFamily="18" charset="0"/>
                <a:cs typeface="Times New Roman" panose="02020603050405020304" pitchFamily="18" charset="0"/>
              </a:rPr>
              <a:t> − </a:t>
            </a:r>
            <a:r>
              <a:rPr lang="ru-RU" sz="1200" dirty="0" err="1">
                <a:latin typeface="Times New Roman" panose="02020603050405020304" pitchFamily="18" charset="0"/>
                <a:cs typeface="Times New Roman" panose="02020603050405020304" pitchFamily="18" charset="0"/>
              </a:rPr>
              <a:t>укучыларда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танып-белү</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эшчәнлегенә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кызыксыну</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уяту</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сәләтле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талантлы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балаларны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ачыклау</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эшләү</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тәҗрибәсе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туплау</a:t>
            </a:r>
            <a:r>
              <a:rPr lang="tt-RU" sz="1200" dirty="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a:p>
            <a:pPr algn="just"/>
            <a:r>
              <a:rPr lang="tt-RU" sz="1200" dirty="0">
                <a:latin typeface="Times New Roman" panose="02020603050405020304" pitchFamily="18" charset="0"/>
                <a:cs typeface="Times New Roman" panose="02020603050405020304" pitchFamily="18" charset="0"/>
              </a:rPr>
              <a:t>     Сәләтле балаларны олимпиадаларга әзерләү укытучыдан системалы эш һәм бик зур тырышлык таләп итә. Шуңа күрә әлеге эшне башлангыч сыйныфлардан ук башлыйбыз. Нәтиҗәгә ирешәсең килә икән, әзерлекне ел дәвамында алып барырга кирәк</a:t>
            </a:r>
            <a:endParaRPr lang="ru-RU" sz="1200" dirty="0">
              <a:latin typeface="Times New Roman" panose="02020603050405020304" pitchFamily="18" charset="0"/>
              <a:cs typeface="Times New Roman" panose="02020603050405020304" pitchFamily="18" charset="0"/>
            </a:endParaRPr>
          </a:p>
          <a:p>
            <a:pPr algn="just"/>
            <a:r>
              <a:rPr lang="tt-RU" sz="1200" dirty="0">
                <a:latin typeface="Times New Roman" panose="02020603050405020304" pitchFamily="18" charset="0"/>
                <a:cs typeface="Times New Roman" panose="02020603050405020304" pitchFamily="18" charset="0"/>
              </a:rPr>
              <a:t>Укучыларны олимпиадага әзерләгәндә аларның сүз байлыгын үстерүгә, телдән һәм язмача аралашуга, үз фикерләрен төгәл, ачык белдерә алуларына  зур   игътибар бирәбез.</a:t>
            </a:r>
            <a:endParaRPr lang="ru-RU" sz="1200" dirty="0">
              <a:latin typeface="Times New Roman" panose="02020603050405020304" pitchFamily="18" charset="0"/>
              <a:cs typeface="Times New Roman" panose="02020603050405020304" pitchFamily="18" charset="0"/>
            </a:endParaRPr>
          </a:p>
          <a:p>
            <a:pPr algn="just"/>
            <a:r>
              <a:rPr lang="tt-RU" sz="1200" dirty="0">
                <a:latin typeface="Times New Roman" panose="02020603050405020304" pitchFamily="18" charset="0"/>
                <a:cs typeface="Times New Roman" panose="02020603050405020304" pitchFamily="18" charset="0"/>
              </a:rPr>
              <a:t>   Мәктәбебез укытучылары һәм укучылары да ел әйләнәсе олимпиадага әзерлек белән шөгыльләнә. Сәләтле укучыларны сайлап алып, аларны үз фәннәре белән кызыксындыру өстендә эшлиләр. Олимпиаданың мәктәп туры үткәрелгәннән соң һәр җиңүче укучы район олимпиадасында катнашу һәм җиңүне максат итеп куя. Ә кайбер фәннәрдән укучыларыбыз районда оештырылган олимпиадага әзерлек курсларына йөреп белемен арттыра. Даими һәм системалы әзерләнү үзенең нәтиҗәләрен бирә. </a:t>
            </a:r>
          </a:p>
          <a:p>
            <a:pPr algn="just"/>
            <a:r>
              <a:rPr lang="tt-RU" sz="1200" dirty="0">
                <a:latin typeface="Times New Roman" panose="02020603050405020304" pitchFamily="18" charset="0"/>
                <a:cs typeface="Times New Roman" panose="02020603050405020304" pitchFamily="18" charset="0"/>
              </a:rPr>
              <a:t> </a:t>
            </a:r>
            <a:r>
              <a:rPr lang="tt-RU" sz="1200" dirty="0" smtClean="0">
                <a:latin typeface="Times New Roman" panose="02020603050405020304" pitchFamily="18" charset="0"/>
                <a:cs typeface="Times New Roman" panose="02020603050405020304" pitchFamily="18" charset="0"/>
              </a:rPr>
              <a:t>  Декабрь </a:t>
            </a:r>
            <a:r>
              <a:rPr lang="tt-RU" sz="1200" dirty="0">
                <a:latin typeface="Times New Roman" panose="02020603050405020304" pitchFamily="18" charset="0"/>
                <a:cs typeface="Times New Roman" panose="02020603050405020304" pitchFamily="18" charset="0"/>
              </a:rPr>
              <a:t>аенда да дәвам итүче олимпиадалар нәтиҗәсе белән газетабызның киләсе санында </a:t>
            </a:r>
            <a:r>
              <a:rPr lang="tt-RU" sz="1200" dirty="0" smtClean="0">
                <a:latin typeface="Times New Roman" panose="02020603050405020304" pitchFamily="18" charset="0"/>
                <a:cs typeface="Times New Roman" panose="02020603050405020304" pitchFamily="18" charset="0"/>
              </a:rPr>
              <a:t>таныштырырбыз.</a:t>
            </a:r>
            <a:endParaRPr lang="tt-RU" sz="1200" b="1" dirty="0">
              <a:solidFill>
                <a:srgbClr val="C00000"/>
              </a:solidFill>
              <a:latin typeface="Times New Roman" pitchFamily="18" charset="0"/>
              <a:cs typeface="Times New Roman" pitchFamily="18" charset="0"/>
            </a:endParaRPr>
          </a:p>
          <a:p>
            <a:pPr algn="just" fontAlgn="auto">
              <a:lnSpc>
                <a:spcPct val="107000"/>
              </a:lnSpc>
              <a:spcBef>
                <a:spcPts val="0"/>
              </a:spcBef>
              <a:spcAft>
                <a:spcPts val="800"/>
              </a:spcAft>
              <a:defRPr/>
            </a:pPr>
            <a:r>
              <a:rPr lang="tt-RU" sz="1400" b="1" dirty="0">
                <a:solidFill>
                  <a:srgbClr val="C00000"/>
                </a:solidFill>
                <a:latin typeface="Times New Roman" pitchFamily="18" charset="0"/>
                <a:cs typeface="Times New Roman" pitchFamily="18" charset="0"/>
              </a:rPr>
              <a:t>    </a:t>
            </a:r>
            <a:endParaRPr lang="tt-RU" sz="1300" dirty="0">
              <a:latin typeface="Times New Roman" pitchFamily="18" charset="0"/>
              <a:cs typeface="Arial" pitchFamily="34" charset="0"/>
            </a:endParaRPr>
          </a:p>
          <a:p>
            <a:pPr>
              <a:spcAft>
                <a:spcPts val="1000"/>
              </a:spcAft>
              <a:defRPr/>
            </a:pPr>
            <a:endParaRPr lang="tt-RU" sz="1300" dirty="0">
              <a:latin typeface="Times New Roman" pitchFamily="18" charset="0"/>
              <a:cs typeface="Arial" pitchFamily="34" charset="0"/>
            </a:endParaRPr>
          </a:p>
          <a:p>
            <a:pPr>
              <a:defRPr/>
            </a:pPr>
            <a:endParaRPr lang="ru-RU" dirty="0">
              <a:latin typeface="Arial" pitchFamily="34" charset="0"/>
              <a:cs typeface="Arial" pitchFamily="34" charset="0"/>
            </a:endParaRPr>
          </a:p>
        </p:txBody>
      </p:sp>
      <p:sp>
        <p:nvSpPr>
          <p:cNvPr id="2" name="Скругленный прямоугольник 1"/>
          <p:cNvSpPr/>
          <p:nvPr/>
        </p:nvSpPr>
        <p:spPr>
          <a:xfrm>
            <a:off x="332656" y="2267744"/>
            <a:ext cx="6321425" cy="144016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ru-RU" sz="1400" b="1" dirty="0">
                <a:solidFill>
                  <a:srgbClr val="376092"/>
                </a:solidFill>
                <a:latin typeface="Times New Roman" pitchFamily="18" charset="0"/>
                <a:cs typeface="Times New Roman" pitchFamily="18" charset="0"/>
              </a:rPr>
              <a:t> </a:t>
            </a:r>
            <a:r>
              <a:rPr lang="ru-RU" sz="1400" b="1" dirty="0" err="1">
                <a:solidFill>
                  <a:srgbClr val="376092"/>
                </a:solidFill>
                <a:latin typeface="Times New Roman" pitchFamily="18" charset="0"/>
                <a:cs typeface="Times New Roman" pitchFamily="18" charset="0"/>
              </a:rPr>
              <a:t>Бүгенге санда</a:t>
            </a:r>
            <a:r>
              <a:rPr lang="ru-RU" sz="1400" b="1" dirty="0">
                <a:solidFill>
                  <a:srgbClr val="376092"/>
                </a:solidFill>
                <a:latin typeface="Times New Roman" pitchFamily="18" charset="0"/>
                <a:cs typeface="Times New Roman" pitchFamily="18" charset="0"/>
              </a:rPr>
              <a:t>:</a:t>
            </a:r>
          </a:p>
          <a:p>
            <a:r>
              <a:rPr lang="en-US" sz="1400" b="1" dirty="0">
                <a:solidFill>
                  <a:srgbClr val="7030A0"/>
                </a:solidFill>
                <a:latin typeface="Times New Roman" pitchFamily="18" charset="0"/>
                <a:cs typeface="Times New Roman" pitchFamily="18" charset="0"/>
              </a:rPr>
              <a:t>*</a:t>
            </a:r>
            <a:r>
              <a:rPr lang="tt-RU" sz="1400" b="1" dirty="0">
                <a:solidFill>
                  <a:srgbClr val="7030A0"/>
                </a:solidFill>
                <a:latin typeface="Times New Roman" pitchFamily="18" charset="0"/>
                <a:cs typeface="Times New Roman" pitchFamily="18" charset="0"/>
              </a:rPr>
              <a:t>Олимпиадалар башланды                         * Әниләр көне                        </a:t>
            </a:r>
          </a:p>
          <a:p>
            <a:r>
              <a:rPr lang="en-US" sz="1400" b="1" dirty="0">
                <a:solidFill>
                  <a:srgbClr val="7030A0"/>
                </a:solidFill>
                <a:latin typeface="Times New Roman" pitchFamily="18" charset="0"/>
                <a:cs typeface="Times New Roman" pitchFamily="18" charset="0"/>
              </a:rPr>
              <a:t>*</a:t>
            </a:r>
            <a:r>
              <a:rPr lang="tt-RU" sz="1400" b="1" dirty="0">
                <a:solidFill>
                  <a:srgbClr val="7030A0"/>
                </a:solidFill>
                <a:latin typeface="Times New Roman" pitchFamily="18" charset="0"/>
                <a:cs typeface="Times New Roman" pitchFamily="18" charset="0"/>
              </a:rPr>
              <a:t> Тимурчылык эшчәнлеге                           </a:t>
            </a:r>
            <a:r>
              <a:rPr lang="tt-RU" sz="1400" b="1" dirty="0">
                <a:solidFill>
                  <a:srgbClr val="7030A0"/>
                </a:solidFill>
                <a:latin typeface="Times New Roman" pitchFamily="18" charset="0"/>
                <a:cs typeface="Arial" charset="0"/>
              </a:rPr>
              <a:t>* Укучыларыбыз иҗаты </a:t>
            </a:r>
            <a:r>
              <a:rPr lang="tt-RU" sz="1400" dirty="0">
                <a:solidFill>
                  <a:schemeClr val="tx1"/>
                </a:solidFill>
                <a:latin typeface="Times New Roman" pitchFamily="18" charset="0"/>
                <a:cs typeface="Arial" charset="0"/>
              </a:rPr>
              <a:t>                                             </a:t>
            </a:r>
            <a:endParaRPr lang="tt-RU" sz="1400" b="1" dirty="0">
              <a:solidFill>
                <a:srgbClr val="7030A0"/>
              </a:solidFill>
              <a:latin typeface="Times New Roman" pitchFamily="18" charset="0"/>
              <a:cs typeface="Arial" charset="0"/>
            </a:endParaRPr>
          </a:p>
          <a:p>
            <a:pPr algn="ctr"/>
            <a:r>
              <a:rPr lang="tt-RU" b="1" dirty="0">
                <a:solidFill>
                  <a:srgbClr val="7030A0"/>
                </a:solidFill>
                <a:latin typeface="Arial" charset="0"/>
                <a:cs typeface="Arial" charset="0"/>
              </a:rPr>
              <a:t>*</a:t>
            </a:r>
            <a:r>
              <a:rPr lang="tt-RU" sz="1400" b="1" dirty="0">
                <a:solidFill>
                  <a:srgbClr val="7030A0"/>
                </a:solidFill>
                <a:latin typeface="Times New Roman" pitchFamily="18" charset="0"/>
                <a:cs typeface="Arial" charset="0"/>
              </a:rPr>
              <a:t> Мәктәп тормышы</a:t>
            </a:r>
          </a:p>
          <a:p>
            <a:pPr algn="ctr"/>
            <a:r>
              <a:rPr lang="tt-RU" b="1" dirty="0">
                <a:solidFill>
                  <a:srgbClr val="7030A0"/>
                </a:solidFill>
                <a:latin typeface="Arial" charset="0"/>
                <a:cs typeface="Arial" charset="0"/>
              </a:rPr>
              <a:t>*</a:t>
            </a:r>
            <a:r>
              <a:rPr lang="tt-RU" dirty="0">
                <a:solidFill>
                  <a:schemeClr val="tx1"/>
                </a:solidFill>
                <a:latin typeface="Arial" charset="0"/>
                <a:cs typeface="Arial" charset="0"/>
              </a:rPr>
              <a:t> </a:t>
            </a:r>
            <a:r>
              <a:rPr lang="tt-RU" sz="1400" b="1" dirty="0">
                <a:solidFill>
                  <a:srgbClr val="7030A0"/>
                </a:solidFill>
                <a:latin typeface="Times New Roman" pitchFamily="18" charset="0"/>
                <a:cs typeface="Arial" charset="0"/>
              </a:rPr>
              <a:t>Һөнәр сайлауга юнәлеш</a:t>
            </a:r>
          </a:p>
          <a:p>
            <a:endParaRPr lang="tt-RU" b="1" dirty="0">
              <a:solidFill>
                <a:srgbClr val="7030A0"/>
              </a:solidFill>
              <a:latin typeface="Arial" charset="0"/>
              <a:cs typeface="Arial" charset="0"/>
            </a:endParaRPr>
          </a:p>
        </p:txBody>
      </p:sp>
      <p:sp>
        <p:nvSpPr>
          <p:cNvPr id="14339" name="AutoShape 2" descr="https://edu.tatar.ru/upload/news/1583506.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Georgia" pitchFamily="18" charset="0"/>
            </a:endParaRPr>
          </a:p>
        </p:txBody>
      </p:sp>
      <p:pic>
        <p:nvPicPr>
          <p:cNvPr id="14340" name="Рисунок 3"/>
          <p:cNvPicPr>
            <a:picLocks noChangeAspect="1"/>
          </p:cNvPicPr>
          <p:nvPr/>
        </p:nvPicPr>
        <p:blipFill>
          <a:blip r:embed="rId3" cstate="print"/>
          <a:srcRect/>
          <a:stretch>
            <a:fillRect/>
          </a:stretch>
        </p:blipFill>
        <p:spPr bwMode="auto">
          <a:xfrm>
            <a:off x="0" y="19050"/>
            <a:ext cx="6858000" cy="1581150"/>
          </a:xfrm>
          <a:prstGeom prst="rect">
            <a:avLst/>
          </a:prstGeom>
          <a:noFill/>
          <a:ln w="9525">
            <a:noFill/>
            <a:miter lim="800000"/>
            <a:headEnd/>
            <a:tailEnd/>
          </a:ln>
        </p:spPr>
      </p:pic>
      <p:pic>
        <p:nvPicPr>
          <p:cNvPr id="6" name="Рисунок 5"/>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3068960" y="7884368"/>
            <a:ext cx="1503754" cy="989273"/>
          </a:xfrm>
          <a:prstGeom prst="rect">
            <a:avLst/>
          </a:prstGeom>
          <a:ln>
            <a:noFill/>
          </a:ln>
          <a:effectLst>
            <a:softEdge rad="112500"/>
          </a:effectLst>
        </p:spPr>
      </p:pic>
      <p:sp>
        <p:nvSpPr>
          <p:cNvPr id="9" name="Лента лицом вниз 8"/>
          <p:cNvSpPr/>
          <p:nvPr/>
        </p:nvSpPr>
        <p:spPr>
          <a:xfrm>
            <a:off x="260648" y="1619672"/>
            <a:ext cx="6435725" cy="504825"/>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t-RU" dirty="0" smtClean="0"/>
              <a:t>Яшьлек, ноябрь 2017 №3</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7"/>
          <p:cNvSpPr>
            <a:spLocks noChangeArrowheads="1"/>
          </p:cNvSpPr>
          <p:nvPr/>
        </p:nvSpPr>
        <p:spPr bwMode="auto">
          <a:xfrm>
            <a:off x="476250" y="971550"/>
            <a:ext cx="6192838" cy="7488238"/>
          </a:xfrm>
          <a:prstGeom prst="roundRect">
            <a:avLst>
              <a:gd name="adj" fmla="val 16667"/>
            </a:avLst>
          </a:prstGeom>
          <a:gradFill rotWithShape="0">
            <a:gsLst>
              <a:gs pos="0">
                <a:srgbClr val="FFFFFF"/>
              </a:gs>
              <a:gs pos="100000">
                <a:srgbClr val="CCC0D9"/>
              </a:gs>
            </a:gsLst>
            <a:lin ang="5400000" scaled="1"/>
          </a:gradFill>
          <a:ln w="12700">
            <a:solidFill>
              <a:srgbClr val="B2A1C7"/>
            </a:solidFill>
            <a:round/>
            <a:headEnd/>
            <a:tailEnd/>
          </a:ln>
          <a:effectLst>
            <a:outerShdw dist="28398" dir="3806097" algn="ctr" rotWithShape="0">
              <a:srgbClr val="3F3151">
                <a:alpha val="50000"/>
              </a:srgbClr>
            </a:outerShdw>
          </a:effectLst>
        </p:spPr>
        <p:txBody>
          <a:bodyPr/>
          <a:lstStyle/>
          <a:p>
            <a:pPr algn="ctr" fontAlgn="auto">
              <a:spcBef>
                <a:spcPts val="0"/>
              </a:spcBef>
              <a:spcAft>
                <a:spcPts val="0"/>
              </a:spcAft>
              <a:defRPr/>
            </a:pPr>
            <a:r>
              <a:rPr lang="tt-RU" sz="1200" dirty="0">
                <a:latin typeface="Times New Roman" panose="02020603050405020304" pitchFamily="18" charset="0"/>
                <a:cs typeface="Times New Roman" panose="02020603050405020304" pitchFamily="18" charset="0"/>
              </a:rPr>
              <a:t>    </a:t>
            </a:r>
            <a:r>
              <a:rPr lang="tt-RU" sz="1400" b="1" dirty="0">
                <a:latin typeface="Times New Roman" panose="02020603050405020304" pitchFamily="18" charset="0"/>
                <a:cs typeface="Times New Roman" panose="02020603050405020304" pitchFamily="18" charset="0"/>
              </a:rPr>
              <a:t>Тимурчылык эшчәнлеге.</a:t>
            </a:r>
          </a:p>
          <a:p>
            <a:pPr algn="ctr" fontAlgn="auto">
              <a:spcBef>
                <a:spcPts val="0"/>
              </a:spcBef>
              <a:spcAft>
                <a:spcPts val="0"/>
              </a:spcAft>
              <a:defRPr/>
            </a:pPr>
            <a:endParaRPr lang="tt-RU" sz="1400" b="1" dirty="0">
              <a:latin typeface="Times New Roman" panose="02020603050405020304" pitchFamily="18" charset="0"/>
              <a:cs typeface="Times New Roman" panose="02020603050405020304" pitchFamily="18" charset="0"/>
            </a:endParaRPr>
          </a:p>
          <a:p>
            <a:pPr algn="ctr" fontAlgn="auto">
              <a:spcBef>
                <a:spcPts val="0"/>
              </a:spcBef>
              <a:spcAft>
                <a:spcPts val="0"/>
              </a:spcAft>
              <a:defRPr/>
            </a:pPr>
            <a:r>
              <a:rPr lang="tt-RU" sz="1200" dirty="0">
                <a:latin typeface="Times New Roman" panose="02020603050405020304" pitchFamily="18" charset="0"/>
                <a:cs typeface="Times New Roman" panose="02020603050405020304" pitchFamily="18" charset="0"/>
              </a:rPr>
              <a:t>Без – тимурчылар,</a:t>
            </a:r>
          </a:p>
          <a:p>
            <a:pPr algn="ctr" fontAlgn="auto">
              <a:spcBef>
                <a:spcPts val="0"/>
              </a:spcBef>
              <a:spcAft>
                <a:spcPts val="0"/>
              </a:spcAft>
              <a:defRPr/>
            </a:pPr>
            <a:r>
              <a:rPr lang="tt-RU" sz="1200" dirty="0">
                <a:latin typeface="Times New Roman" panose="02020603050405020304" pitchFamily="18" charset="0"/>
                <a:cs typeface="Times New Roman" panose="02020603050405020304" pitchFamily="18" charset="0"/>
              </a:rPr>
              <a:t>Зирәк кеше без.</a:t>
            </a:r>
          </a:p>
          <a:p>
            <a:pPr algn="ctr" fontAlgn="auto">
              <a:spcBef>
                <a:spcPts val="0"/>
              </a:spcBef>
              <a:spcAft>
                <a:spcPts val="0"/>
              </a:spcAft>
              <a:defRPr/>
            </a:pPr>
            <a:r>
              <a:rPr lang="tt-RU" sz="1200" dirty="0">
                <a:latin typeface="Times New Roman" panose="02020603050405020304" pitchFamily="18" charset="0"/>
                <a:cs typeface="Times New Roman" panose="02020603050405020304" pitchFamily="18" charset="0"/>
              </a:rPr>
              <a:t>Һәркем өчен дә</a:t>
            </a:r>
          </a:p>
          <a:p>
            <a:pPr algn="ctr" fontAlgn="auto">
              <a:spcBef>
                <a:spcPts val="0"/>
              </a:spcBef>
              <a:spcAft>
                <a:spcPts val="0"/>
              </a:spcAft>
              <a:defRPr/>
            </a:pPr>
            <a:r>
              <a:rPr lang="tt-RU" sz="1200" dirty="0">
                <a:latin typeface="Times New Roman" panose="02020603050405020304" pitchFamily="18" charset="0"/>
                <a:cs typeface="Times New Roman" panose="02020603050405020304" pitchFamily="18" charset="0"/>
              </a:rPr>
              <a:t>Кирәк эшебез.</a:t>
            </a:r>
          </a:p>
          <a:p>
            <a:pPr algn="ctr" fontAlgn="auto">
              <a:spcBef>
                <a:spcPts val="0"/>
              </a:spcBef>
              <a:spcAft>
                <a:spcPts val="0"/>
              </a:spcAft>
              <a:defRPr/>
            </a:pPr>
            <a:endParaRPr lang="tt-RU" sz="1200" dirty="0">
              <a:latin typeface="Times New Roman" panose="02020603050405020304" pitchFamily="18" charset="0"/>
              <a:cs typeface="Times New Roman" panose="02020603050405020304" pitchFamily="18" charset="0"/>
            </a:endParaRPr>
          </a:p>
          <a:p>
            <a:pPr algn="just" fontAlgn="auto">
              <a:spcBef>
                <a:spcPts val="0"/>
              </a:spcBef>
              <a:spcAft>
                <a:spcPts val="0"/>
              </a:spcAft>
              <a:defRPr/>
            </a:pPr>
            <a:r>
              <a:rPr lang="tt-RU" sz="1200" dirty="0">
                <a:latin typeface="Times New Roman" panose="02020603050405020304" pitchFamily="18" charset="0"/>
                <a:cs typeface="Times New Roman" panose="02020603050405020304" pitchFamily="18" charset="0"/>
              </a:rPr>
              <a:t>Һәр яңа башлангыч акчага бәйләнгән бу заманда, рухи кыйммәтләребезгә игътибар арту - бик кирәкле күренеш. Тирә-ягыбыздагы ярдәмгә мохтаҗ  кешеләрне күрү, белү аларга кулыбыздан килгән кадәр булышу - безнең әхлакый бурычыбыз. Алай гына да түгел, без аларның күңелләрен аклый, шатлыкларын, кайгыларын уртаклаша белергә тиешбез. Ялгыз яшәүче әби-бабайларга ярдәм бик кирәк шул. Йорт эшләрен эшли алсалар да, җылы сүз, якты карашка мохтаҗ алар.                               Кешегә яхшылык кылу, изгелек эшләү, кешелеклелек – яшьтән үк тәрбияләнә торган иң күркәм гадәтләрнең берсе. Шушы максатларны күздә тотып мәктәбебездә тимурчылык буенча даими эш алып барыла.</a:t>
            </a:r>
            <a:endParaRPr lang="ru-RU" sz="1200" dirty="0">
              <a:latin typeface="Times New Roman" panose="02020603050405020304" pitchFamily="18" charset="0"/>
              <a:cs typeface="Times New Roman" panose="02020603050405020304" pitchFamily="18" charset="0"/>
            </a:endParaRPr>
          </a:p>
          <a:p>
            <a:pPr algn="just" fontAlgn="auto">
              <a:spcBef>
                <a:spcPts val="0"/>
              </a:spcBef>
              <a:spcAft>
                <a:spcPts val="0"/>
              </a:spcAft>
              <a:defRPr/>
            </a:pPr>
            <a:r>
              <a:rPr lang="tt-RU" sz="1200" dirty="0">
                <a:latin typeface="Times New Roman" panose="02020603050405020304" pitchFamily="18" charset="0"/>
                <a:cs typeface="Times New Roman" panose="02020603050405020304" pitchFamily="18" charset="0"/>
              </a:rPr>
              <a:t>   Авылларыбызда ялгыз яшәүче, ярдәмгә мохтаҗ әби – бабайларны барлап, алар белән белән элемтәдә торабыз. Туган көннәрендә, бәйрәмнәрдә котлаулар оештырабыз. Кирәк вакытта йорт эшләренә теләп булышабыз.</a:t>
            </a:r>
          </a:p>
          <a:p>
            <a:pPr algn="just" fontAlgn="auto">
              <a:spcBef>
                <a:spcPts val="0"/>
              </a:spcBef>
              <a:spcAft>
                <a:spcPts val="0"/>
              </a:spcAft>
              <a:defRPr/>
            </a:pPr>
            <a:endParaRPr lang="ru-RU" sz="1200" dirty="0">
              <a:latin typeface="Times New Roman" panose="02020603050405020304" pitchFamily="18" charset="0"/>
              <a:cs typeface="Times New Roman" panose="02020603050405020304" pitchFamily="18" charset="0"/>
            </a:endParaRPr>
          </a:p>
        </p:txBody>
      </p:sp>
      <p:sp>
        <p:nvSpPr>
          <p:cNvPr id="22" name="Лента лицом вниз 21"/>
          <p:cNvSpPr/>
          <p:nvPr/>
        </p:nvSpPr>
        <p:spPr>
          <a:xfrm>
            <a:off x="233363" y="250825"/>
            <a:ext cx="6435725" cy="504825"/>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t-RU" dirty="0" smtClean="0"/>
              <a:t>Яшьлек, ноябрь 2017 №3</a:t>
            </a:r>
            <a:endParaRPr lang="ru-RU" dirty="0"/>
          </a:p>
        </p:txBody>
      </p:sp>
      <p:pic>
        <p:nvPicPr>
          <p:cNvPr id="16387" name="Рисунок 1"/>
          <p:cNvPicPr>
            <a:picLocks noChangeAspect="1"/>
          </p:cNvPicPr>
          <p:nvPr/>
        </p:nvPicPr>
        <p:blipFill>
          <a:blip r:embed="rId3" cstate="print"/>
          <a:srcRect/>
          <a:stretch>
            <a:fillRect/>
          </a:stretch>
        </p:blipFill>
        <p:spPr bwMode="auto">
          <a:xfrm>
            <a:off x="620713" y="4932363"/>
            <a:ext cx="2862262" cy="2862262"/>
          </a:xfrm>
          <a:prstGeom prst="rect">
            <a:avLst/>
          </a:prstGeom>
          <a:noFill/>
          <a:ln w="9525">
            <a:noFill/>
            <a:miter lim="800000"/>
            <a:headEnd/>
            <a:tailEnd/>
          </a:ln>
        </p:spPr>
      </p:pic>
      <p:pic>
        <p:nvPicPr>
          <p:cNvPr id="16388" name="Рисунок 2"/>
          <p:cNvPicPr>
            <a:picLocks noChangeAspect="1"/>
          </p:cNvPicPr>
          <p:nvPr/>
        </p:nvPicPr>
        <p:blipFill>
          <a:blip r:embed="rId4" cstate="print"/>
          <a:srcRect/>
          <a:stretch>
            <a:fillRect/>
          </a:stretch>
        </p:blipFill>
        <p:spPr bwMode="auto">
          <a:xfrm>
            <a:off x="3644900" y="4932363"/>
            <a:ext cx="2862263" cy="2862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AutoShape 2" descr="https://docviewer.yandex.ru/htmlimage?id=5azz-b84vm2ntndlscdrtq5glwdsyks2i30bo6ox8n1kjv4f0jnz7l74x0ocjrb7x5j0q9edfaehz7sea2hn8w4mcgidpgt92ny0f8wt&amp;name=result_html_m54efe5f8.jpg&amp;uid=26878330"/>
          <p:cNvSpPr>
            <a:spLocks noChangeAspect="1" noChangeArrowheads="1"/>
          </p:cNvSpPr>
          <p:nvPr/>
        </p:nvSpPr>
        <p:spPr bwMode="auto">
          <a:xfrm>
            <a:off x="63500" y="-136525"/>
            <a:ext cx="2828925" cy="2124075"/>
          </a:xfrm>
          <a:prstGeom prst="rect">
            <a:avLst/>
          </a:prstGeom>
          <a:noFill/>
          <a:ln w="9525">
            <a:noFill/>
            <a:miter lim="800000"/>
            <a:headEnd/>
            <a:tailEnd/>
          </a:ln>
        </p:spPr>
        <p:txBody>
          <a:bodyPr/>
          <a:lstStyle/>
          <a:p>
            <a:endParaRPr lang="ru-RU">
              <a:latin typeface="Georgia" pitchFamily="18" charset="0"/>
            </a:endParaRPr>
          </a:p>
        </p:txBody>
      </p:sp>
      <p:sp>
        <p:nvSpPr>
          <p:cNvPr id="18434" name="AutoShape 2" descr="https://edu.tatar.ru/upload/news/1230131.jpg"/>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endParaRPr lang="ru-RU">
              <a:latin typeface="Georgia" pitchFamily="18" charset="0"/>
            </a:endParaRPr>
          </a:p>
        </p:txBody>
      </p:sp>
      <p:sp>
        <p:nvSpPr>
          <p:cNvPr id="27" name="AutoShape 7"/>
          <p:cNvSpPr>
            <a:spLocks noChangeArrowheads="1"/>
          </p:cNvSpPr>
          <p:nvPr/>
        </p:nvSpPr>
        <p:spPr bwMode="auto">
          <a:xfrm>
            <a:off x="307975" y="755650"/>
            <a:ext cx="6192838" cy="7993063"/>
          </a:xfrm>
          <a:prstGeom prst="roundRect">
            <a:avLst>
              <a:gd name="adj" fmla="val 16667"/>
            </a:avLst>
          </a:prstGeom>
          <a:gradFill rotWithShape="0">
            <a:gsLst>
              <a:gs pos="0">
                <a:srgbClr val="FFFFFF"/>
              </a:gs>
              <a:gs pos="100000">
                <a:srgbClr val="CCC0D9"/>
              </a:gs>
            </a:gsLst>
            <a:lin ang="5400000" scaled="1"/>
          </a:gradFill>
          <a:ln w="12700">
            <a:solidFill>
              <a:srgbClr val="B2A1C7"/>
            </a:solidFill>
            <a:round/>
            <a:headEnd/>
            <a:tailEnd/>
          </a:ln>
          <a:effectLst>
            <a:outerShdw dist="28398" dir="3806097" algn="ctr" rotWithShape="0">
              <a:srgbClr val="3F3151">
                <a:alpha val="50000"/>
              </a:srgbClr>
            </a:outerShdw>
          </a:effectLst>
        </p:spPr>
        <p:txBody>
          <a:bodyPr/>
          <a:lstStyle/>
          <a:p>
            <a:pPr fontAlgn="auto">
              <a:spcBef>
                <a:spcPts val="0"/>
              </a:spcBef>
              <a:spcAft>
                <a:spcPts val="0"/>
              </a:spcAft>
              <a:defRPr/>
            </a:pPr>
            <a:r>
              <a:rPr lang="tt-RU" sz="1400" b="1" dirty="0">
                <a:latin typeface="Times New Roman" pitchFamily="18" charset="0"/>
                <a:cs typeface="Times New Roman" pitchFamily="18" charset="0"/>
              </a:rPr>
              <a:t>                                                  Әниләр көне.</a:t>
            </a:r>
          </a:p>
          <a:p>
            <a:pPr algn="just" fontAlgn="auto">
              <a:spcBef>
                <a:spcPts val="0"/>
              </a:spcBef>
              <a:spcAft>
                <a:spcPts val="0"/>
              </a:spcAft>
              <a:defRPr/>
            </a:pPr>
            <a:r>
              <a:rPr lang="tt-RU" sz="1200" dirty="0">
                <a:latin typeface="Times New Roman" pitchFamily="18" charset="0"/>
                <a:cs typeface="Times New Roman" pitchFamily="18" charset="0"/>
              </a:rPr>
              <a:t>   Барлык билгеләп үтелә торган бәйрәмнәр арасында Әниләр бәйрәме аерым урын алып тора. Бу бәйрәмгә бер генә кеше дә битараф кала алмый торгандыр, мөгаен. Ул көнне балаларына ммәхәбәт бирүче, бары тик яхшылыклар гына теләүче барлык әниләргә дә рәхмәт сүзләре генә җиткерәсе килә. Әлеге бәйрәм уңаеннан мәктәптә күп кенә чаралар оештырылды. Башлангыч сыйныф укучылары үз куллары белән әниләренә матур бүләкләр ясадылар, мәктәп күләмендә иҗади эшләр конкурсы үткәрелде. 6 нчы сыйныф укучылары әниләрен кунакка чакырып бәйрәм концерты күрсәттеләр һәм үзләре ясаган бүләкләрен тапшырдылар.</a:t>
            </a:r>
          </a:p>
          <a:p>
            <a:pPr algn="just" fontAlgn="auto">
              <a:spcBef>
                <a:spcPts val="0"/>
              </a:spcBef>
              <a:spcAft>
                <a:spcPts val="0"/>
              </a:spcAft>
              <a:defRPr/>
            </a:pPr>
            <a:endParaRPr lang="tt-RU" sz="1200" dirty="0">
              <a:latin typeface="Times New Roman" pitchFamily="18" charset="0"/>
              <a:cs typeface="Times New Roman" pitchFamily="18" charset="0"/>
            </a:endParaRPr>
          </a:p>
          <a:p>
            <a:pPr fontAlgn="auto">
              <a:spcBef>
                <a:spcPts val="0"/>
              </a:spcBef>
              <a:spcAft>
                <a:spcPts val="0"/>
              </a:spcAft>
              <a:defRPr/>
            </a:pPr>
            <a:endParaRPr lang="tt-RU" sz="1200" dirty="0">
              <a:latin typeface="Times New Roman" pitchFamily="18" charset="0"/>
              <a:cs typeface="Times New Roman" pitchFamily="18" charset="0"/>
            </a:endParaRPr>
          </a:p>
          <a:p>
            <a:pPr fontAlgn="auto">
              <a:spcBef>
                <a:spcPts val="0"/>
              </a:spcBef>
              <a:spcAft>
                <a:spcPts val="0"/>
              </a:spcAft>
              <a:defRPr/>
            </a:pPr>
            <a:endParaRPr lang="tt-RU" sz="1200" dirty="0">
              <a:latin typeface="Times New Roman" pitchFamily="18" charset="0"/>
              <a:cs typeface="Times New Roman" pitchFamily="18" charset="0"/>
            </a:endParaRPr>
          </a:p>
          <a:p>
            <a:pPr algn="r" fontAlgn="auto">
              <a:spcBef>
                <a:spcPts val="0"/>
              </a:spcBef>
              <a:spcAft>
                <a:spcPts val="0"/>
              </a:spcAft>
              <a:defRPr/>
            </a:pPr>
            <a:endParaRPr lang="tt-RU" sz="1200" dirty="0">
              <a:latin typeface="Times New Roman" pitchFamily="18" charset="0"/>
              <a:cs typeface="Times New Roman" pitchFamily="18" charset="0"/>
            </a:endParaRPr>
          </a:p>
          <a:p>
            <a:pPr algn="r" fontAlgn="auto">
              <a:spcBef>
                <a:spcPts val="0"/>
              </a:spcBef>
              <a:spcAft>
                <a:spcPts val="0"/>
              </a:spcAft>
              <a:defRPr/>
            </a:pPr>
            <a:r>
              <a:rPr lang="tt-RU" sz="1200" dirty="0">
                <a:latin typeface="Times New Roman" pitchFamily="18" charset="0"/>
                <a:cs typeface="Times New Roman" pitchFamily="18" charset="0"/>
              </a:rPr>
              <a:t>        </a:t>
            </a:r>
          </a:p>
          <a:p>
            <a:pPr algn="r" fontAlgn="auto">
              <a:spcBef>
                <a:spcPts val="0"/>
              </a:spcBef>
              <a:spcAft>
                <a:spcPts val="0"/>
              </a:spcAft>
              <a:defRPr/>
            </a:pPr>
            <a:r>
              <a:rPr lang="tt-RU" sz="1200" dirty="0">
                <a:latin typeface="Times New Roman" pitchFamily="18" charset="0"/>
                <a:cs typeface="Times New Roman" pitchFamily="18" charset="0"/>
              </a:rPr>
              <a:t>  </a:t>
            </a:r>
          </a:p>
          <a:p>
            <a:pPr fontAlgn="auto">
              <a:spcBef>
                <a:spcPts val="0"/>
              </a:spcBef>
              <a:spcAft>
                <a:spcPts val="0"/>
              </a:spcAft>
              <a:defRPr/>
            </a:pPr>
            <a:endParaRPr lang="tt-RU" sz="1200" dirty="0">
              <a:latin typeface="Times New Roman" pitchFamily="18" charset="0"/>
              <a:cs typeface="Times New Roman" pitchFamily="18" charset="0"/>
            </a:endParaRPr>
          </a:p>
          <a:p>
            <a:pPr fontAlgn="auto">
              <a:spcBef>
                <a:spcPts val="0"/>
              </a:spcBef>
              <a:spcAft>
                <a:spcPts val="0"/>
              </a:spcAft>
              <a:defRPr/>
            </a:pPr>
            <a:endParaRPr lang="tt-RU" sz="1200" dirty="0">
              <a:latin typeface="Times New Roman" pitchFamily="18" charset="0"/>
              <a:cs typeface="Times New Roman" pitchFamily="18" charset="0"/>
            </a:endParaRPr>
          </a:p>
          <a:p>
            <a:pPr fontAlgn="auto">
              <a:spcBef>
                <a:spcPts val="0"/>
              </a:spcBef>
              <a:spcAft>
                <a:spcPts val="0"/>
              </a:spcAft>
              <a:defRPr/>
            </a:pPr>
            <a:endParaRPr lang="ru-RU" sz="1200" dirty="0">
              <a:latin typeface="Times New Roman" pitchFamily="18" charset="0"/>
              <a:cs typeface="Times New Roman" pitchFamily="18" charset="0"/>
            </a:endParaRPr>
          </a:p>
        </p:txBody>
      </p:sp>
      <p:sp>
        <p:nvSpPr>
          <p:cNvPr id="35" name="Лента лицом вниз 34"/>
          <p:cNvSpPr/>
          <p:nvPr/>
        </p:nvSpPr>
        <p:spPr>
          <a:xfrm>
            <a:off x="260350" y="107950"/>
            <a:ext cx="6408738" cy="503238"/>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t-RU" dirty="0" smtClean="0"/>
              <a:t>Яшьлек, ноябрь 2017,  №3</a:t>
            </a:r>
            <a:endParaRPr lang="ru-RU" dirty="0"/>
          </a:p>
        </p:txBody>
      </p:sp>
      <p:pic>
        <p:nvPicPr>
          <p:cNvPr id="18437" name="Рисунок 1"/>
          <p:cNvPicPr>
            <a:picLocks noChangeAspect="1"/>
          </p:cNvPicPr>
          <p:nvPr/>
        </p:nvPicPr>
        <p:blipFill>
          <a:blip r:embed="rId3" cstate="print"/>
          <a:srcRect l="-9857" t="17862" r="-670" b="-4466"/>
          <a:stretch>
            <a:fillRect/>
          </a:stretch>
        </p:blipFill>
        <p:spPr bwMode="auto">
          <a:xfrm>
            <a:off x="-171450" y="5410200"/>
            <a:ext cx="6337300" cy="2794000"/>
          </a:xfrm>
          <a:prstGeom prst="rect">
            <a:avLst/>
          </a:prstGeom>
          <a:noFill/>
          <a:ln w="9525">
            <a:noFill/>
            <a:miter lim="800000"/>
            <a:headEnd/>
            <a:tailEnd/>
          </a:ln>
        </p:spPr>
      </p:pic>
      <p:pic>
        <p:nvPicPr>
          <p:cNvPr id="18438" name="Рисунок 2"/>
          <p:cNvPicPr>
            <a:picLocks noChangeAspect="1"/>
          </p:cNvPicPr>
          <p:nvPr/>
        </p:nvPicPr>
        <p:blipFill>
          <a:blip r:embed="rId4" cstate="print"/>
          <a:srcRect t="7111" r="2666" b="12296"/>
          <a:stretch>
            <a:fillRect/>
          </a:stretch>
        </p:blipFill>
        <p:spPr bwMode="auto">
          <a:xfrm>
            <a:off x="692150" y="2843213"/>
            <a:ext cx="5257800" cy="24495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Рисунок 2"/>
          <p:cNvPicPr>
            <a:picLocks noChangeAspect="1"/>
          </p:cNvPicPr>
          <p:nvPr/>
        </p:nvPicPr>
        <p:blipFill>
          <a:blip r:embed="rId2" cstate="print"/>
          <a:srcRect/>
          <a:stretch>
            <a:fillRect/>
          </a:stretch>
        </p:blipFill>
        <p:spPr bwMode="auto">
          <a:xfrm>
            <a:off x="215900" y="250825"/>
            <a:ext cx="6426200" cy="525463"/>
          </a:xfrm>
          <a:prstGeom prst="rect">
            <a:avLst/>
          </a:prstGeom>
          <a:noFill/>
          <a:ln w="9525">
            <a:noFill/>
            <a:miter lim="800000"/>
            <a:headEnd/>
            <a:tailEnd/>
          </a:ln>
        </p:spPr>
      </p:pic>
      <p:sp>
        <p:nvSpPr>
          <p:cNvPr id="4" name="AutoShape 7"/>
          <p:cNvSpPr>
            <a:spLocks noChangeArrowheads="1"/>
          </p:cNvSpPr>
          <p:nvPr/>
        </p:nvSpPr>
        <p:spPr bwMode="auto">
          <a:xfrm>
            <a:off x="332656" y="899592"/>
            <a:ext cx="6192688" cy="7992888"/>
          </a:xfrm>
          <a:prstGeom prst="roundRect">
            <a:avLst>
              <a:gd name="adj" fmla="val 16667"/>
            </a:avLst>
          </a:prstGeom>
          <a:gradFill rotWithShape="0">
            <a:gsLst>
              <a:gs pos="0">
                <a:srgbClr val="FFFFFF"/>
              </a:gs>
              <a:gs pos="100000">
                <a:srgbClr val="CCC0D9"/>
              </a:gs>
            </a:gsLst>
            <a:lin ang="5400000" scaled="1"/>
          </a:gradFill>
          <a:ln w="12700">
            <a:solidFill>
              <a:srgbClr val="B2A1C7"/>
            </a:solidFill>
            <a:round/>
            <a:headEnd/>
            <a:tailEnd/>
          </a:ln>
          <a:effectLst>
            <a:outerShdw dist="28398" dir="3806097" algn="ctr" rotWithShape="0">
              <a:srgbClr val="3F3151">
                <a:alpha val="50000"/>
              </a:srgbClr>
            </a:outerShdw>
          </a:effectLst>
        </p:spPr>
        <p:txBody>
          <a:bodyPr numCol="2"/>
          <a:lstStyle/>
          <a:p>
            <a:pPr algn="ctr" fontAlgn="auto">
              <a:spcBef>
                <a:spcPts val="0"/>
              </a:spcBef>
              <a:spcAft>
                <a:spcPts val="0"/>
              </a:spcAft>
              <a:defRPr/>
            </a:pPr>
            <a:r>
              <a:rPr lang="tt-RU" sz="1400" b="1" dirty="0">
                <a:latin typeface="Times New Roman" pitchFamily="18" charset="0"/>
                <a:cs typeface="Times New Roman" pitchFamily="18" charset="0"/>
              </a:rPr>
              <a:t>                  Укучыларыбыз иҗаты</a:t>
            </a:r>
          </a:p>
          <a:p>
            <a:pPr algn="ctr" fontAlgn="auto">
              <a:spcBef>
                <a:spcPts val="0"/>
              </a:spcBef>
              <a:spcAft>
                <a:spcPts val="0"/>
              </a:spcAft>
              <a:defRPr/>
            </a:pPr>
            <a:endParaRPr lang="tt-RU" sz="1400" b="1" dirty="0">
              <a:latin typeface="Times New Roman" pitchFamily="18" charset="0"/>
              <a:cs typeface="Times New Roman" pitchFamily="18" charset="0"/>
            </a:endParaRPr>
          </a:p>
          <a:p>
            <a:pPr fontAlgn="auto">
              <a:spcBef>
                <a:spcPts val="0"/>
              </a:spcBef>
              <a:spcAft>
                <a:spcPts val="0"/>
              </a:spcAft>
              <a:defRPr/>
            </a:pPr>
            <a:r>
              <a:rPr lang="tt-RU" sz="1100" b="1" dirty="0">
                <a:latin typeface="Times New Roman" pitchFamily="18" charset="0"/>
                <a:cs typeface="Times New Roman" pitchFamily="18" charset="0"/>
              </a:rPr>
              <a:t>Әнием</a:t>
            </a:r>
            <a:endParaRPr lang="ru-RU" sz="1100" dirty="0">
              <a:latin typeface="Times New Roman" pitchFamily="18" charset="0"/>
              <a:cs typeface="Times New Roman" pitchFamily="18" charset="0"/>
            </a:endParaRPr>
          </a:p>
          <a:p>
            <a:pPr fontAlgn="auto">
              <a:spcBef>
                <a:spcPts val="0"/>
              </a:spcBef>
              <a:spcAft>
                <a:spcPts val="0"/>
              </a:spcAft>
              <a:defRPr/>
            </a:pPr>
            <a:r>
              <a:rPr lang="ru-RU" sz="1100" dirty="0">
                <a:latin typeface="Times New Roman" pitchFamily="18" charset="0"/>
                <a:cs typeface="Times New Roman" pitchFamily="18" charset="0"/>
              </a:rPr>
              <a:t>Минем </a:t>
            </a:r>
            <a:r>
              <a:rPr lang="tt-RU" sz="1100" dirty="0">
                <a:latin typeface="Times New Roman" pitchFamily="18" charset="0"/>
                <a:cs typeface="Times New Roman" pitchFamily="18" charset="0"/>
              </a:rPr>
              <a:t>әнием хисапчы</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Хисаплый да исәпли</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Мине дә эш серләренә</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Өйрәтергә исәп ди.</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Бүген 5 ле алып кайттым</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Әй, сөенде әнием.</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Гел шундый тырыш булып</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Сөендерим әнине.</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Әнием,син минем өчен</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Һәрвакытта бер генә.</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Шуңа да һәрчак синнән</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Кояш нуры бөркелә.</a:t>
            </a:r>
            <a:endParaRPr lang="ru-RU" sz="1100" dirty="0">
              <a:latin typeface="Times New Roman" pitchFamily="18" charset="0"/>
              <a:cs typeface="Times New Roman" pitchFamily="18" charset="0"/>
            </a:endParaRPr>
          </a:p>
          <a:p>
            <a:pPr fontAlgn="auto">
              <a:spcBef>
                <a:spcPts val="0"/>
              </a:spcBef>
              <a:spcAft>
                <a:spcPts val="0"/>
              </a:spcAft>
              <a:defRPr/>
            </a:pPr>
            <a:r>
              <a:rPr lang="tt-RU" sz="1100" b="1" i="1" dirty="0">
                <a:latin typeface="Times New Roman" pitchFamily="18" charset="0"/>
                <a:cs typeface="Times New Roman" pitchFamily="18" charset="0"/>
              </a:rPr>
              <a:t>Дилә Мәүлитова</a:t>
            </a:r>
            <a:endParaRPr lang="ru-RU" sz="1100" b="1" i="1" dirty="0">
              <a:latin typeface="Times New Roman" pitchFamily="18" charset="0"/>
              <a:cs typeface="Times New Roman" pitchFamily="18" charset="0"/>
            </a:endParaRPr>
          </a:p>
          <a:p>
            <a:pPr fontAlgn="auto">
              <a:spcBef>
                <a:spcPts val="0"/>
              </a:spcBef>
              <a:spcAft>
                <a:spcPts val="0"/>
              </a:spcAft>
              <a:defRPr/>
            </a:pPr>
            <a:r>
              <a:rPr lang="tt-RU" sz="1100" b="1" i="1" dirty="0">
                <a:latin typeface="Times New Roman" pitchFamily="18" charset="0"/>
                <a:cs typeface="Times New Roman" pitchFamily="18" charset="0"/>
              </a:rPr>
              <a:t>5 нче сыйныф укучысы</a:t>
            </a:r>
            <a:endParaRPr lang="ru-RU" sz="1100" b="1" i="1"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 </a:t>
            </a:r>
            <a:endParaRPr lang="ru-RU" sz="1100" dirty="0">
              <a:latin typeface="Times New Roman" pitchFamily="18" charset="0"/>
              <a:cs typeface="Times New Roman" pitchFamily="18" charset="0"/>
            </a:endParaRPr>
          </a:p>
          <a:p>
            <a:pPr fontAlgn="auto">
              <a:spcBef>
                <a:spcPts val="0"/>
              </a:spcBef>
              <a:spcAft>
                <a:spcPts val="0"/>
              </a:spcAft>
              <a:defRPr/>
            </a:pPr>
            <a:r>
              <a:rPr lang="tt-RU" sz="1100" b="1" dirty="0">
                <a:latin typeface="Times New Roman" pitchFamily="18" charset="0"/>
                <a:cs typeface="Times New Roman" pitchFamily="18" charset="0"/>
              </a:rPr>
              <a:t>Әниле бәхет</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Миннән сорасалар: “бәхет ни?” дип</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Әйтер идем: бәхет шул ул,</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Янәшәңдә  бик кадерле, газиз кешем,</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Киңәшче дә, ярдәмче дә әнием булу.</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Менә бүген аның туган көне</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Юл тоттым мин болын куенына,</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Чәчәк яуды  барган юлларыма</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Таң чыклары тамды кулыма.</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Әйләнәмдә очты кубәләкләр,</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Тели-тели изге, ак теләкләр</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Бәхетле бул әни, сәламәт бул,</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Бергәлектә типсен йөрәкләр.</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Сандуганың нечкә моңнары да,</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Кагылдылар йөрәк кылына.</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Куңелем тулды, әй шатландым.</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Өметләрем үсте, канатландым.</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Сандугачлар сиңа җырлый икән,</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Күбәләкләр сине тыңлый икән,</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Бар җиһанга шатлык сибелгән күк</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Бу кайлардан килгән бәхет икән?</a:t>
            </a:r>
            <a:endParaRPr lang="ru-RU" sz="1100" dirty="0">
              <a:latin typeface="Times New Roman" pitchFamily="18" charset="0"/>
              <a:cs typeface="Times New Roman" pitchFamily="18" charset="0"/>
            </a:endParaRPr>
          </a:p>
          <a:p>
            <a:pPr fontAlgn="auto">
              <a:spcBef>
                <a:spcPts val="0"/>
              </a:spcBef>
              <a:spcAft>
                <a:spcPts val="0"/>
              </a:spcAft>
              <a:defRPr/>
            </a:pPr>
            <a:r>
              <a:rPr lang="tt-RU" sz="1100" b="1" i="1" dirty="0">
                <a:latin typeface="Times New Roman" pitchFamily="18" charset="0"/>
                <a:cs typeface="Times New Roman" pitchFamily="18" charset="0"/>
              </a:rPr>
              <a:t>Зәринә Әмирҗанова</a:t>
            </a:r>
            <a:endParaRPr lang="ru-RU" sz="1100" b="1" i="1" dirty="0">
              <a:latin typeface="Times New Roman" pitchFamily="18" charset="0"/>
              <a:cs typeface="Times New Roman" pitchFamily="18" charset="0"/>
            </a:endParaRPr>
          </a:p>
          <a:p>
            <a:pPr fontAlgn="auto">
              <a:spcBef>
                <a:spcPts val="0"/>
              </a:spcBef>
              <a:spcAft>
                <a:spcPts val="0"/>
              </a:spcAft>
              <a:defRPr/>
            </a:pPr>
            <a:r>
              <a:rPr lang="tt-RU" sz="1100" b="1" i="1" dirty="0">
                <a:latin typeface="Times New Roman" pitchFamily="18" charset="0"/>
                <a:cs typeface="Times New Roman" pitchFamily="18" charset="0"/>
              </a:rPr>
              <a:t>7нче сыйныф укучысы </a:t>
            </a:r>
            <a:endParaRPr lang="ru-RU" sz="1100" b="1" i="1" dirty="0">
              <a:latin typeface="Times New Roman" pitchFamily="18" charset="0"/>
              <a:cs typeface="Times New Roman" pitchFamily="18" charset="0"/>
            </a:endParaRPr>
          </a:p>
          <a:p>
            <a:pPr fontAlgn="auto">
              <a:spcBef>
                <a:spcPts val="0"/>
              </a:spcBef>
              <a:spcAft>
                <a:spcPts val="0"/>
              </a:spcAft>
              <a:defRPr/>
            </a:pPr>
            <a:endParaRPr lang="tt-RU" sz="1100" dirty="0">
              <a:latin typeface="Times New Roman" pitchFamily="18" charset="0"/>
              <a:cs typeface="Times New Roman" pitchFamily="18" charset="0"/>
            </a:endParaRPr>
          </a:p>
          <a:p>
            <a:pPr fontAlgn="auto">
              <a:spcBef>
                <a:spcPts val="0"/>
              </a:spcBef>
              <a:spcAft>
                <a:spcPts val="0"/>
              </a:spcAft>
              <a:defRPr/>
            </a:pPr>
            <a:endParaRPr lang="tt-RU" sz="1100" dirty="0">
              <a:latin typeface="Times New Roman" pitchFamily="18" charset="0"/>
              <a:cs typeface="Times New Roman" pitchFamily="18" charset="0"/>
            </a:endParaRPr>
          </a:p>
          <a:p>
            <a:pPr fontAlgn="auto">
              <a:spcBef>
                <a:spcPts val="0"/>
              </a:spcBef>
              <a:spcAft>
                <a:spcPts val="0"/>
              </a:spcAft>
              <a:defRPr/>
            </a:pPr>
            <a:endParaRPr lang="tt-RU" sz="1100" dirty="0">
              <a:latin typeface="Times New Roman" pitchFamily="18" charset="0"/>
              <a:cs typeface="Times New Roman" pitchFamily="18" charset="0"/>
            </a:endParaRPr>
          </a:p>
          <a:p>
            <a:pPr fontAlgn="auto">
              <a:spcBef>
                <a:spcPts val="0"/>
              </a:spcBef>
              <a:spcAft>
                <a:spcPts val="0"/>
              </a:spcAft>
              <a:defRPr/>
            </a:pPr>
            <a:endParaRPr lang="tt-RU" sz="1100" dirty="0">
              <a:latin typeface="Times New Roman" pitchFamily="18" charset="0"/>
              <a:cs typeface="Times New Roman" pitchFamily="18" charset="0"/>
            </a:endParaRPr>
          </a:p>
          <a:p>
            <a:pPr fontAlgn="auto">
              <a:spcBef>
                <a:spcPts val="0"/>
              </a:spcBef>
              <a:spcAft>
                <a:spcPts val="0"/>
              </a:spcAft>
              <a:defRPr/>
            </a:pPr>
            <a:endParaRPr lang="tt-RU" sz="1100" dirty="0">
              <a:latin typeface="Times New Roman" pitchFamily="18" charset="0"/>
              <a:cs typeface="Times New Roman" pitchFamily="18" charset="0"/>
            </a:endParaRPr>
          </a:p>
          <a:p>
            <a:pPr fontAlgn="auto">
              <a:spcBef>
                <a:spcPts val="0"/>
              </a:spcBef>
              <a:spcAft>
                <a:spcPts val="0"/>
              </a:spcAft>
              <a:defRPr/>
            </a:pPr>
            <a:endParaRPr lang="tt-RU" sz="1100" dirty="0">
              <a:latin typeface="Times New Roman" pitchFamily="18" charset="0"/>
              <a:cs typeface="Times New Roman" pitchFamily="18" charset="0"/>
            </a:endParaRPr>
          </a:p>
          <a:p>
            <a:pPr fontAlgn="auto">
              <a:spcBef>
                <a:spcPts val="0"/>
              </a:spcBef>
              <a:spcAft>
                <a:spcPts val="0"/>
              </a:spcAft>
              <a:defRPr/>
            </a:pPr>
            <a:endParaRPr lang="tt-RU" sz="1100" dirty="0">
              <a:latin typeface="Times New Roman" pitchFamily="18" charset="0"/>
              <a:cs typeface="Times New Roman" pitchFamily="18" charset="0"/>
            </a:endParaRPr>
          </a:p>
          <a:p>
            <a:pPr fontAlgn="auto">
              <a:spcBef>
                <a:spcPts val="0"/>
              </a:spcBef>
              <a:spcAft>
                <a:spcPts val="0"/>
              </a:spcAft>
              <a:defRPr/>
            </a:pPr>
            <a:endParaRPr lang="tt-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 </a:t>
            </a:r>
            <a:endParaRPr lang="ru-RU" sz="1100" dirty="0">
              <a:latin typeface="Times New Roman" pitchFamily="18" charset="0"/>
              <a:cs typeface="Times New Roman" pitchFamily="18" charset="0"/>
            </a:endParaRPr>
          </a:p>
          <a:p>
            <a:pPr fontAlgn="auto">
              <a:spcBef>
                <a:spcPts val="0"/>
              </a:spcBef>
              <a:spcAft>
                <a:spcPts val="0"/>
              </a:spcAft>
              <a:defRPr/>
            </a:pPr>
            <a:endParaRPr lang="tt-RU" sz="1100" b="1" dirty="0">
              <a:latin typeface="Times New Roman" pitchFamily="18" charset="0"/>
              <a:cs typeface="Times New Roman" pitchFamily="18" charset="0"/>
            </a:endParaRPr>
          </a:p>
          <a:p>
            <a:pPr fontAlgn="auto">
              <a:spcBef>
                <a:spcPts val="0"/>
              </a:spcBef>
              <a:spcAft>
                <a:spcPts val="0"/>
              </a:spcAft>
              <a:defRPr/>
            </a:pPr>
            <a:endParaRPr lang="tt-RU" sz="1100" b="1" dirty="0">
              <a:latin typeface="Times New Roman" pitchFamily="18" charset="0"/>
              <a:cs typeface="Times New Roman" pitchFamily="18" charset="0"/>
            </a:endParaRPr>
          </a:p>
          <a:p>
            <a:pPr fontAlgn="auto">
              <a:spcBef>
                <a:spcPts val="0"/>
              </a:spcBef>
              <a:spcAft>
                <a:spcPts val="0"/>
              </a:spcAft>
              <a:defRPr/>
            </a:pPr>
            <a:endParaRPr lang="tt-RU" sz="1100" b="1" dirty="0">
              <a:latin typeface="Times New Roman" pitchFamily="18" charset="0"/>
              <a:cs typeface="Times New Roman" pitchFamily="18" charset="0"/>
            </a:endParaRPr>
          </a:p>
          <a:p>
            <a:pPr fontAlgn="auto">
              <a:spcBef>
                <a:spcPts val="0"/>
              </a:spcBef>
              <a:spcAft>
                <a:spcPts val="0"/>
              </a:spcAft>
              <a:defRPr/>
            </a:pPr>
            <a:endParaRPr lang="tt-RU" sz="1100" b="1" dirty="0">
              <a:latin typeface="Times New Roman" pitchFamily="18" charset="0"/>
              <a:cs typeface="Times New Roman" pitchFamily="18" charset="0"/>
            </a:endParaRPr>
          </a:p>
          <a:p>
            <a:pPr fontAlgn="auto">
              <a:spcBef>
                <a:spcPts val="0"/>
              </a:spcBef>
              <a:spcAft>
                <a:spcPts val="0"/>
              </a:spcAft>
              <a:defRPr/>
            </a:pPr>
            <a:r>
              <a:rPr lang="tt-RU" sz="1100" b="1" dirty="0">
                <a:latin typeface="Times New Roman" pitchFamily="18" charset="0"/>
                <a:cs typeface="Times New Roman" pitchFamily="18" charset="0"/>
              </a:rPr>
              <a:t>Әнием</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Әнием ул – сулмас гөлем</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Әнием ул - йөрәк тибешем.</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Ходаема рәхмәт әйтәм көндә</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Саклаганы өчен гөлемне.</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Бу тормышта әниләрсез</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Күпме сабый назга тилмерә</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Аларның да “әни, җаным”, диеп</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Сөеләсе килә бу җирдә.</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Янәшәмдә ярый әле минем,</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Кояшыма тиңләр кешем бар.</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Авырлыклар килсә юатырга,</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Шатлыкларны уртак  итәргә.</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Рәхмәт әйтәм көндә ходаема</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Саклаганы өчен гөлемне.</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“Балам, бәгырем” - диеп эндәшүче</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Кешең булу ничек күңелле!</a:t>
            </a:r>
            <a:endParaRPr lang="ru-RU" sz="1100" dirty="0">
              <a:latin typeface="Times New Roman" pitchFamily="18" charset="0"/>
              <a:cs typeface="Times New Roman" pitchFamily="18" charset="0"/>
            </a:endParaRPr>
          </a:p>
          <a:p>
            <a:pPr fontAlgn="auto">
              <a:spcBef>
                <a:spcPts val="0"/>
              </a:spcBef>
              <a:spcAft>
                <a:spcPts val="0"/>
              </a:spcAft>
              <a:defRPr/>
            </a:pPr>
            <a:r>
              <a:rPr lang="tt-RU" sz="1100" b="1" i="1" dirty="0">
                <a:latin typeface="Times New Roman" pitchFamily="18" charset="0"/>
                <a:cs typeface="Times New Roman" pitchFamily="18" charset="0"/>
              </a:rPr>
              <a:t>Әлфис Гыйлметдинов</a:t>
            </a:r>
            <a:endParaRPr lang="ru-RU" sz="1100" b="1" i="1" dirty="0">
              <a:latin typeface="Times New Roman" pitchFamily="18" charset="0"/>
              <a:cs typeface="Times New Roman" pitchFamily="18" charset="0"/>
            </a:endParaRPr>
          </a:p>
          <a:p>
            <a:pPr fontAlgn="auto">
              <a:spcBef>
                <a:spcPts val="0"/>
              </a:spcBef>
              <a:spcAft>
                <a:spcPts val="0"/>
              </a:spcAft>
              <a:defRPr/>
            </a:pPr>
            <a:r>
              <a:rPr lang="tt-RU" sz="1100" b="1" i="1" dirty="0">
                <a:latin typeface="Times New Roman" pitchFamily="18" charset="0"/>
                <a:cs typeface="Times New Roman" pitchFamily="18" charset="0"/>
              </a:rPr>
              <a:t>6нчы сыйныф укучысы. </a:t>
            </a:r>
            <a:endParaRPr lang="ru-RU" sz="1100" b="1" i="1" dirty="0">
              <a:latin typeface="Times New Roman" pitchFamily="18" charset="0"/>
              <a:cs typeface="Times New Roman" pitchFamily="18" charset="0"/>
            </a:endParaRPr>
          </a:p>
          <a:p>
            <a:pPr fontAlgn="auto">
              <a:spcBef>
                <a:spcPts val="0"/>
              </a:spcBef>
              <a:spcAft>
                <a:spcPts val="0"/>
              </a:spcAft>
              <a:defRPr/>
            </a:pPr>
            <a:endParaRPr lang="tt-RU" sz="1100" b="1" dirty="0">
              <a:latin typeface="Times New Roman" pitchFamily="18" charset="0"/>
              <a:cs typeface="Times New Roman" pitchFamily="18" charset="0"/>
            </a:endParaRPr>
          </a:p>
          <a:p>
            <a:pPr fontAlgn="auto">
              <a:spcBef>
                <a:spcPts val="0"/>
              </a:spcBef>
              <a:spcAft>
                <a:spcPts val="0"/>
              </a:spcAft>
              <a:defRPr/>
            </a:pPr>
            <a:endParaRPr lang="tt-RU" sz="1100" b="1" dirty="0">
              <a:latin typeface="Times New Roman" pitchFamily="18" charset="0"/>
              <a:cs typeface="Times New Roman" pitchFamily="18" charset="0"/>
            </a:endParaRPr>
          </a:p>
          <a:p>
            <a:pPr fontAlgn="auto">
              <a:spcBef>
                <a:spcPts val="0"/>
              </a:spcBef>
              <a:spcAft>
                <a:spcPts val="0"/>
              </a:spcAft>
              <a:defRPr/>
            </a:pPr>
            <a:r>
              <a:rPr lang="tt-RU" sz="1100" b="1" dirty="0">
                <a:latin typeface="Times New Roman" pitchFamily="18" charset="0"/>
                <a:cs typeface="Times New Roman" pitchFamily="18" charset="0"/>
              </a:rPr>
              <a:t>Әнием.</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Әни, әнием,әнкәй!</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Нинди газиз ул үзе.</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Йомшак кулы,көләч йөзе</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Назлы аның һәр сүзе.</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Тәрбияли ул безне</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Йөрәк җылысын биреп.</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Һәм сөенә, шатлана</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Безнең үскәнне күреп.</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Әниемне бик яратам</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Көндә янында булам.</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Сөеп кочаклап аңа</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Бәхетләр теләп торам.</a:t>
            </a:r>
            <a:endParaRPr lang="ru-RU" sz="1100" dirty="0">
              <a:latin typeface="Times New Roman" pitchFamily="18" charset="0"/>
              <a:cs typeface="Times New Roman" pitchFamily="18" charset="0"/>
            </a:endParaRPr>
          </a:p>
          <a:p>
            <a:pPr fontAlgn="auto">
              <a:spcBef>
                <a:spcPts val="0"/>
              </a:spcBef>
              <a:spcAft>
                <a:spcPts val="0"/>
              </a:spcAft>
              <a:defRPr/>
            </a:pPr>
            <a:r>
              <a:rPr lang="tt-RU" sz="1100" b="1" i="1" dirty="0">
                <a:latin typeface="Times New Roman" pitchFamily="18" charset="0"/>
                <a:cs typeface="Times New Roman" pitchFamily="18" charset="0"/>
              </a:rPr>
              <a:t>Зилия Хадиева</a:t>
            </a:r>
            <a:endParaRPr lang="ru-RU" sz="1100" b="1" i="1" dirty="0">
              <a:latin typeface="Times New Roman" pitchFamily="18" charset="0"/>
              <a:cs typeface="Times New Roman" pitchFamily="18" charset="0"/>
            </a:endParaRPr>
          </a:p>
          <a:p>
            <a:pPr fontAlgn="auto">
              <a:spcBef>
                <a:spcPts val="0"/>
              </a:spcBef>
              <a:spcAft>
                <a:spcPts val="0"/>
              </a:spcAft>
              <a:defRPr/>
            </a:pPr>
            <a:r>
              <a:rPr lang="tt-RU" sz="1100" b="1" i="1" dirty="0">
                <a:latin typeface="Times New Roman" pitchFamily="18" charset="0"/>
                <a:cs typeface="Times New Roman" pitchFamily="18" charset="0"/>
              </a:rPr>
              <a:t>7нче сыйныф укучысы</a:t>
            </a:r>
            <a:endParaRPr lang="ru-RU" sz="1100" b="1" i="1"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 </a:t>
            </a:r>
            <a:endParaRPr lang="ru-RU" sz="1100" dirty="0">
              <a:latin typeface="Times New Roman" pitchFamily="18" charset="0"/>
              <a:cs typeface="Times New Roman" pitchFamily="18" charset="0"/>
            </a:endParaRPr>
          </a:p>
          <a:p>
            <a:pPr fontAlgn="auto">
              <a:spcBef>
                <a:spcPts val="0"/>
              </a:spcBef>
              <a:spcAft>
                <a:spcPts val="0"/>
              </a:spcAft>
              <a:defRPr/>
            </a:pPr>
            <a:r>
              <a:rPr lang="tt-RU" sz="1100" dirty="0">
                <a:latin typeface="Times New Roman" pitchFamily="18" charset="0"/>
                <a:cs typeface="Times New Roman" pitchFamily="18" charset="0"/>
              </a:rPr>
              <a:t> </a:t>
            </a:r>
            <a:endParaRPr lang="ru-RU" sz="1100" dirty="0">
              <a:latin typeface="Times New Roman" pitchFamily="18" charset="0"/>
              <a:cs typeface="Times New Roman" pitchFamily="18" charset="0"/>
            </a:endParaRPr>
          </a:p>
          <a:p>
            <a:pPr algn="ctr" fontAlgn="auto">
              <a:spcBef>
                <a:spcPts val="0"/>
              </a:spcBef>
              <a:spcAft>
                <a:spcPts val="0"/>
              </a:spcAft>
              <a:defRPr/>
            </a:pPr>
            <a:endParaRPr lang="tt-RU" sz="1100" b="1" dirty="0">
              <a:latin typeface="Times New Roman" pitchFamily="18" charset="0"/>
              <a:cs typeface="Times New Roman" pitchFamily="18" charset="0"/>
            </a:endParaRPr>
          </a:p>
          <a:p>
            <a:pPr algn="just" fontAlgn="auto">
              <a:spcBef>
                <a:spcPts val="0"/>
              </a:spcBef>
              <a:spcAft>
                <a:spcPts val="0"/>
              </a:spcAft>
              <a:defRPr/>
            </a:pPr>
            <a:r>
              <a:rPr lang="tt-RU" sz="1100" dirty="0">
                <a:latin typeface="Times New Roman" pitchFamily="18" charset="0"/>
                <a:cs typeface="Times New Roman" pitchFamily="18" charset="0"/>
              </a:rPr>
              <a:t>  </a:t>
            </a:r>
          </a:p>
          <a:p>
            <a:pPr algn="just" fontAlgn="auto">
              <a:spcBef>
                <a:spcPts val="0"/>
              </a:spcBef>
              <a:spcAft>
                <a:spcPts val="0"/>
              </a:spcAft>
              <a:defRPr/>
            </a:pPr>
            <a:endParaRPr lang="tt-RU" sz="1100" dirty="0">
              <a:latin typeface="Times New Roman" pitchFamily="18" charset="0"/>
              <a:cs typeface="Times New Roman" pitchFamily="18" charset="0"/>
            </a:endParaRPr>
          </a:p>
          <a:p>
            <a:pPr fontAlgn="auto">
              <a:spcBef>
                <a:spcPts val="0"/>
              </a:spcBef>
              <a:spcAft>
                <a:spcPts val="0"/>
              </a:spcAft>
              <a:defRPr/>
            </a:pPr>
            <a:endParaRPr lang="tt-RU" sz="1100" dirty="0">
              <a:latin typeface="Times New Roman" pitchFamily="18" charset="0"/>
              <a:cs typeface="Times New Roman" pitchFamily="18" charset="0"/>
            </a:endParaRPr>
          </a:p>
          <a:p>
            <a:pPr fontAlgn="auto">
              <a:spcBef>
                <a:spcPts val="0"/>
              </a:spcBef>
              <a:spcAft>
                <a:spcPts val="0"/>
              </a:spcAft>
              <a:defRPr/>
            </a:pPr>
            <a:endParaRPr lang="tt-RU" sz="1100" dirty="0">
              <a:latin typeface="Times New Roman" pitchFamily="18" charset="0"/>
              <a:cs typeface="Times New Roman" pitchFamily="18" charset="0"/>
            </a:endParaRPr>
          </a:p>
          <a:p>
            <a:pPr algn="r" fontAlgn="auto">
              <a:spcBef>
                <a:spcPts val="0"/>
              </a:spcBef>
              <a:spcAft>
                <a:spcPts val="0"/>
              </a:spcAft>
              <a:defRPr/>
            </a:pPr>
            <a:endParaRPr lang="tt-RU" sz="1100" dirty="0">
              <a:latin typeface="Times New Roman" pitchFamily="18" charset="0"/>
              <a:cs typeface="Times New Roman" pitchFamily="18" charset="0"/>
            </a:endParaRPr>
          </a:p>
          <a:p>
            <a:pPr algn="r" fontAlgn="auto">
              <a:spcBef>
                <a:spcPts val="0"/>
              </a:spcBef>
              <a:spcAft>
                <a:spcPts val="0"/>
              </a:spcAft>
              <a:defRPr/>
            </a:pPr>
            <a:r>
              <a:rPr lang="tt-RU" sz="1100" dirty="0">
                <a:latin typeface="Times New Roman" pitchFamily="18" charset="0"/>
                <a:cs typeface="Times New Roman" pitchFamily="18" charset="0"/>
              </a:rPr>
              <a:t>        </a:t>
            </a:r>
          </a:p>
          <a:p>
            <a:pPr algn="r" fontAlgn="auto">
              <a:spcBef>
                <a:spcPts val="0"/>
              </a:spcBef>
              <a:spcAft>
                <a:spcPts val="0"/>
              </a:spcAft>
              <a:defRPr/>
            </a:pPr>
            <a:r>
              <a:rPr lang="tt-RU" sz="1100" dirty="0">
                <a:latin typeface="Times New Roman" pitchFamily="18" charset="0"/>
                <a:cs typeface="Times New Roman" pitchFamily="18" charset="0"/>
              </a:rPr>
              <a:t>  </a:t>
            </a:r>
          </a:p>
          <a:p>
            <a:pPr fontAlgn="auto">
              <a:spcBef>
                <a:spcPts val="0"/>
              </a:spcBef>
              <a:spcAft>
                <a:spcPts val="0"/>
              </a:spcAft>
              <a:defRPr/>
            </a:pPr>
            <a:endParaRPr lang="tt-RU" sz="1100" dirty="0">
              <a:latin typeface="Times New Roman" pitchFamily="18" charset="0"/>
              <a:cs typeface="Times New Roman" pitchFamily="18" charset="0"/>
            </a:endParaRPr>
          </a:p>
          <a:p>
            <a:pPr fontAlgn="auto">
              <a:spcBef>
                <a:spcPts val="0"/>
              </a:spcBef>
              <a:spcAft>
                <a:spcPts val="0"/>
              </a:spcAft>
              <a:defRPr/>
            </a:pPr>
            <a:endParaRPr lang="tt-RU" sz="1100" dirty="0">
              <a:latin typeface="Times New Roman" pitchFamily="18" charset="0"/>
              <a:cs typeface="Times New Roman" pitchFamily="18" charset="0"/>
            </a:endParaRPr>
          </a:p>
          <a:p>
            <a:pPr fontAlgn="auto">
              <a:spcBef>
                <a:spcPts val="0"/>
              </a:spcBef>
              <a:spcAft>
                <a:spcPts val="0"/>
              </a:spcAft>
              <a:defRPr/>
            </a:pPr>
            <a:endParaRPr lang="ru-RU" sz="1100" dirty="0">
              <a:latin typeface="Times New Roman" pitchFamily="18" charset="0"/>
              <a:cs typeface="Times New Roman" pitchFamily="18" charset="0"/>
            </a:endParaRPr>
          </a:p>
        </p:txBody>
      </p:sp>
      <p:sp>
        <p:nvSpPr>
          <p:cNvPr id="6" name="TextBox 5"/>
          <p:cNvSpPr txBox="1"/>
          <p:nvPr/>
        </p:nvSpPr>
        <p:spPr>
          <a:xfrm>
            <a:off x="1988840" y="323528"/>
            <a:ext cx="4367564" cy="369332"/>
          </a:xfrm>
          <a:prstGeom prst="rect">
            <a:avLst/>
          </a:prstGeom>
          <a:noFill/>
        </p:spPr>
        <p:txBody>
          <a:bodyPr wrap="square" rtlCol="0">
            <a:spAutoFit/>
          </a:bodyPr>
          <a:lstStyle/>
          <a:p>
            <a:r>
              <a:rPr lang="tt-RU" dirty="0" smtClean="0">
                <a:solidFill>
                  <a:schemeClr val="bg1"/>
                </a:solidFill>
                <a:latin typeface="+mj-lt"/>
              </a:rPr>
              <a:t>Яшьлек, ноябрь 2017 №3</a:t>
            </a:r>
            <a:endParaRPr lang="ru-RU" dirty="0">
              <a:solidFill>
                <a:schemeClr val="bg1"/>
              </a:solidFill>
              <a:latin typeface="+mj-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Прямоугольник 22"/>
          <p:cNvSpPr/>
          <p:nvPr/>
        </p:nvSpPr>
        <p:spPr>
          <a:xfrm>
            <a:off x="908720" y="683568"/>
            <a:ext cx="4752528" cy="461665"/>
          </a:xfrm>
          <a:prstGeom prst="rect">
            <a:avLst/>
          </a:prstGeom>
          <a:no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tt-RU" sz="2400" b="1" cap="all" dirty="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Мәктәп тормышы</a:t>
            </a:r>
            <a:endParaRPr lang="ru-RU" sz="2400" b="1" cap="all" dirty="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25" name="AutoShape 48"/>
          <p:cNvSpPr>
            <a:spLocks noChangeArrowheads="1"/>
          </p:cNvSpPr>
          <p:nvPr/>
        </p:nvSpPr>
        <p:spPr bwMode="auto">
          <a:xfrm>
            <a:off x="115888" y="1042988"/>
            <a:ext cx="6626225" cy="1512887"/>
          </a:xfrm>
          <a:prstGeom prst="roundRect">
            <a:avLst>
              <a:gd name="adj" fmla="val 16667"/>
            </a:avLst>
          </a:prstGeom>
          <a:solidFill>
            <a:schemeClr val="accent4">
              <a:lumMod val="40000"/>
              <a:lumOff val="60000"/>
            </a:schemeClr>
          </a:solidFill>
          <a:ln w="12700" algn="ctr">
            <a:solidFill>
              <a:srgbClr val="92CDDC"/>
            </a:solidFill>
            <a:round/>
            <a:headEnd/>
            <a:tailEnd/>
          </a:ln>
          <a:effectLst>
            <a:outerShdw dist="28398" dir="3806097" algn="ctr" rotWithShape="0">
              <a:srgbClr val="205867">
                <a:alpha val="50000"/>
              </a:srgbClr>
            </a:outerShdw>
          </a:effectLst>
        </p:spPr>
        <p:txBody>
          <a:bodyPr/>
          <a:lstStyle/>
          <a:p>
            <a:pPr algn="ctr" fontAlgn="auto">
              <a:spcBef>
                <a:spcPts val="0"/>
              </a:spcBef>
              <a:spcAft>
                <a:spcPts val="0"/>
              </a:spcAft>
              <a:defRPr/>
            </a:pPr>
            <a:r>
              <a:rPr lang="tt-RU" sz="1400" b="1" dirty="0">
                <a:solidFill>
                  <a:srgbClr val="C00000"/>
                </a:solidFill>
                <a:latin typeface="Times New Roman" pitchFamily="18" charset="0"/>
                <a:cs typeface="Times New Roman" pitchFamily="18" charset="0"/>
              </a:rPr>
              <a:t>Көзге каникул мизгелләре</a:t>
            </a:r>
            <a:endParaRPr lang="ru-RU" sz="1400" b="1" dirty="0">
              <a:solidFill>
                <a:srgbClr val="C00000"/>
              </a:solidFill>
              <a:latin typeface="Times New Roman" pitchFamily="18" charset="0"/>
              <a:cs typeface="Times New Roman" pitchFamily="18" charset="0"/>
            </a:endParaRPr>
          </a:p>
          <a:p>
            <a:pPr fontAlgn="auto">
              <a:spcBef>
                <a:spcPts val="0"/>
              </a:spcBef>
              <a:spcAft>
                <a:spcPts val="0"/>
              </a:spcAft>
              <a:defRPr/>
            </a:pPr>
            <a:r>
              <a:rPr lang="tt-RU" sz="1200" dirty="0">
                <a:latin typeface="Times New Roman" pitchFamily="18" charset="0"/>
                <a:cs typeface="Times New Roman" pitchFamily="18" charset="0"/>
              </a:rPr>
              <a:t>Көтеп алган көзге каникул  килеп җитте. Укучыларыбыз каникулны </a:t>
            </a:r>
          </a:p>
          <a:p>
            <a:pPr fontAlgn="auto">
              <a:spcBef>
                <a:spcPts val="0"/>
              </a:spcBef>
              <a:spcAft>
                <a:spcPts val="0"/>
              </a:spcAft>
              <a:defRPr/>
            </a:pPr>
            <a:r>
              <a:rPr lang="tt-RU" sz="1200" dirty="0">
                <a:latin typeface="Times New Roman" pitchFamily="18" charset="0"/>
                <a:cs typeface="Times New Roman" pitchFamily="18" charset="0"/>
              </a:rPr>
              <a:t>күңелле һәм файдалы итеп үткәрделәр. Түгәрәкләр, өстәмә шөгыль-</a:t>
            </a:r>
          </a:p>
          <a:p>
            <a:pPr fontAlgn="auto">
              <a:spcBef>
                <a:spcPts val="0"/>
              </a:spcBef>
              <a:spcAft>
                <a:spcPts val="0"/>
              </a:spcAft>
              <a:defRPr/>
            </a:pPr>
            <a:r>
              <a:rPr lang="tt-RU" sz="1200" dirty="0">
                <a:latin typeface="Times New Roman" pitchFamily="18" charset="0"/>
                <a:cs typeface="Times New Roman" pitchFamily="18" charset="0"/>
              </a:rPr>
              <a:t>ләргә  йөрү белән беррәттән, экскурсияләргә дә йөрделәр. 4нче сый-</a:t>
            </a:r>
          </a:p>
          <a:p>
            <a:pPr fontAlgn="auto">
              <a:spcBef>
                <a:spcPts val="0"/>
              </a:spcBef>
              <a:spcAft>
                <a:spcPts val="0"/>
              </a:spcAft>
              <a:defRPr/>
            </a:pPr>
            <a:r>
              <a:rPr lang="tt-RU" sz="1200" dirty="0">
                <a:latin typeface="Times New Roman" pitchFamily="18" charset="0"/>
                <a:cs typeface="Times New Roman" pitchFamily="18" charset="0"/>
              </a:rPr>
              <a:t>ныф укучылары Миңгәр авылында Шәүкәт Биктимеров музеенда,</a:t>
            </a:r>
          </a:p>
          <a:p>
            <a:pPr fontAlgn="auto">
              <a:spcBef>
                <a:spcPts val="0"/>
              </a:spcBef>
              <a:spcAft>
                <a:spcPts val="0"/>
              </a:spcAft>
              <a:defRPr/>
            </a:pPr>
            <a:r>
              <a:rPr lang="tt-RU" sz="1200" dirty="0">
                <a:latin typeface="Times New Roman" pitchFamily="18" charset="0"/>
                <a:cs typeface="Times New Roman" pitchFamily="18" charset="0"/>
              </a:rPr>
              <a:t>район үзәгендә урнашкан “Олимп” стадионында ял иттеләр. </a:t>
            </a:r>
            <a:endParaRPr lang="ru-RU" sz="1200" dirty="0">
              <a:latin typeface="Times New Roman" pitchFamily="18" charset="0"/>
              <a:cs typeface="Times New Roman" pitchFamily="18" charset="0"/>
            </a:endParaRPr>
          </a:p>
          <a:p>
            <a:pPr>
              <a:spcAft>
                <a:spcPts val="0"/>
              </a:spcAft>
              <a:defRPr/>
            </a:pPr>
            <a:r>
              <a:rPr lang="tt-RU" sz="1400" b="1" dirty="0">
                <a:solidFill>
                  <a:srgbClr val="C00000"/>
                </a:solidFill>
                <a:latin typeface="Times New Roman" pitchFamily="18" charset="0"/>
                <a:cs typeface="Times New Roman" pitchFamily="18" charset="0"/>
              </a:rPr>
              <a:t> </a:t>
            </a:r>
          </a:p>
          <a:p>
            <a:pPr>
              <a:spcAft>
                <a:spcPts val="0"/>
              </a:spcAft>
              <a:defRPr/>
            </a:pPr>
            <a:r>
              <a:rPr lang="tt-RU" sz="1100" dirty="0">
                <a:solidFill>
                  <a:srgbClr val="002060"/>
                </a:solidFill>
                <a:latin typeface="Calibri" pitchFamily="34" charset="0"/>
                <a:cs typeface="Arial" pitchFamily="34" charset="0"/>
              </a:rPr>
              <a:t>                                                              </a:t>
            </a:r>
          </a:p>
          <a:p>
            <a:pPr>
              <a:spcAft>
                <a:spcPts val="1000"/>
              </a:spcAft>
              <a:defRPr/>
            </a:pPr>
            <a:endParaRPr lang="tt-RU" sz="1300" dirty="0">
              <a:latin typeface="Times New Roman" pitchFamily="18" charset="0"/>
              <a:cs typeface="Arial" pitchFamily="34" charset="0"/>
            </a:endParaRPr>
          </a:p>
          <a:p>
            <a:pPr>
              <a:spcAft>
                <a:spcPts val="1000"/>
              </a:spcAft>
              <a:defRPr/>
            </a:pPr>
            <a:endParaRPr lang="tt-RU" sz="1300" dirty="0">
              <a:latin typeface="Times New Roman" pitchFamily="18" charset="0"/>
              <a:cs typeface="Arial" pitchFamily="34" charset="0"/>
            </a:endParaRPr>
          </a:p>
          <a:p>
            <a:pPr>
              <a:spcAft>
                <a:spcPts val="1000"/>
              </a:spcAft>
              <a:defRPr/>
            </a:pPr>
            <a:endParaRPr lang="tt-RU" sz="1300" dirty="0">
              <a:latin typeface="Times New Roman" pitchFamily="18" charset="0"/>
              <a:cs typeface="Arial" pitchFamily="34" charset="0"/>
            </a:endParaRPr>
          </a:p>
          <a:p>
            <a:pPr>
              <a:defRPr/>
            </a:pPr>
            <a:endParaRPr lang="ru-RU" dirty="0">
              <a:latin typeface="Arial" pitchFamily="34" charset="0"/>
              <a:cs typeface="Arial" pitchFamily="34" charset="0"/>
            </a:endParaRPr>
          </a:p>
        </p:txBody>
      </p:sp>
      <p:sp>
        <p:nvSpPr>
          <p:cNvPr id="26" name="AutoShape 48"/>
          <p:cNvSpPr>
            <a:spLocks noChangeArrowheads="1"/>
          </p:cNvSpPr>
          <p:nvPr/>
        </p:nvSpPr>
        <p:spPr bwMode="auto">
          <a:xfrm>
            <a:off x="115888" y="2700338"/>
            <a:ext cx="6626225" cy="1511300"/>
          </a:xfrm>
          <a:prstGeom prst="roundRect">
            <a:avLst>
              <a:gd name="adj" fmla="val 16667"/>
            </a:avLst>
          </a:prstGeom>
          <a:solidFill>
            <a:schemeClr val="accent4">
              <a:lumMod val="40000"/>
              <a:lumOff val="60000"/>
            </a:schemeClr>
          </a:solidFill>
          <a:ln w="12700" algn="ctr">
            <a:solidFill>
              <a:srgbClr val="92CDDC"/>
            </a:solidFill>
            <a:round/>
            <a:headEnd/>
            <a:tailEnd/>
          </a:ln>
          <a:effectLst>
            <a:outerShdw dist="28398" dir="3806097" algn="ctr" rotWithShape="0">
              <a:srgbClr val="205867">
                <a:alpha val="50000"/>
              </a:srgbClr>
            </a:outerShdw>
          </a:effectLst>
        </p:spPr>
        <p:txBody>
          <a:bodyPr/>
          <a:lstStyle/>
          <a:p>
            <a:r>
              <a:rPr lang="tt-RU" sz="1200">
                <a:latin typeface="Times New Roman" pitchFamily="18" charset="0"/>
                <a:cs typeface="Times New Roman" pitchFamily="18" charset="0"/>
              </a:rPr>
              <a:t>              </a:t>
            </a:r>
            <a:r>
              <a:rPr lang="tt-RU" sz="1200" i="1">
                <a:latin typeface="Times New Roman" pitchFamily="18" charset="0"/>
                <a:cs typeface="Times New Roman" pitchFamily="18" charset="0"/>
              </a:rPr>
              <a:t>                                    </a:t>
            </a:r>
            <a:r>
              <a:rPr lang="tt-RU" sz="1400" b="1">
                <a:solidFill>
                  <a:srgbClr val="C00000"/>
                </a:solidFill>
                <a:latin typeface="Times New Roman" pitchFamily="18" charset="0"/>
                <a:cs typeface="Times New Roman" pitchFamily="18" charset="0"/>
              </a:rPr>
              <a:t>КВН мәктәбе</a:t>
            </a:r>
          </a:p>
          <a:p>
            <a:r>
              <a:rPr lang="ru-RU" sz="1200">
                <a:latin typeface="Times New Roman" pitchFamily="18" charset="0"/>
                <a:cs typeface="Times New Roman" pitchFamily="18" charset="0"/>
              </a:rPr>
              <a:t>Мәктәбебездән 8 укучы 3–5нче ноябрь көннәрендә Байкиев К.С. исемен-</a:t>
            </a:r>
          </a:p>
          <a:p>
            <a:r>
              <a:rPr lang="tt-RU" sz="1200">
                <a:latin typeface="Times New Roman" pitchFamily="18" charset="0"/>
                <a:cs typeface="Times New Roman" pitchFamily="18" charset="0"/>
              </a:rPr>
              <a:t>дәге Икшермә кадет мәктәп-интернат базасында КВН мәктәбендә булып,</a:t>
            </a:r>
          </a:p>
          <a:p>
            <a:r>
              <a:rPr lang="tt-RU" sz="1200">
                <a:latin typeface="Times New Roman" pitchFamily="18" charset="0"/>
                <a:cs typeface="Times New Roman" pitchFamily="18" charset="0"/>
              </a:rPr>
              <a:t>КВН уйнау кагыйдәләренә өйрәнделәр. 5нче ноябрь көнне уйнаган </a:t>
            </a:r>
          </a:p>
          <a:p>
            <a:r>
              <a:rPr lang="tt-RU" sz="1200">
                <a:latin typeface="Times New Roman" pitchFamily="18" charset="0"/>
                <a:cs typeface="Times New Roman" pitchFamily="18" charset="0"/>
              </a:rPr>
              <a:t>КВНда “Лучшая шутка” номинациясендә җиңү яуладылар. Укучылары-</a:t>
            </a:r>
          </a:p>
          <a:p>
            <a:r>
              <a:rPr lang="tt-RU" sz="1200">
                <a:latin typeface="Times New Roman" pitchFamily="18" charset="0"/>
                <a:cs typeface="Times New Roman" pitchFamily="18" charset="0"/>
              </a:rPr>
              <a:t>бызны чын күңелдән котлыйбыз һәм алга таба да зур уңышларга ирешү-</a:t>
            </a:r>
          </a:p>
          <a:p>
            <a:r>
              <a:rPr lang="tt-RU" sz="1200">
                <a:latin typeface="Times New Roman" pitchFamily="18" charset="0"/>
                <a:cs typeface="Times New Roman" pitchFamily="18" charset="0"/>
              </a:rPr>
              <a:t>ләрен теләп калабыз.</a:t>
            </a:r>
            <a:endParaRPr lang="ru-RU" sz="1200">
              <a:latin typeface="Times New Roman" pitchFamily="18" charset="0"/>
              <a:cs typeface="Times New Roman" pitchFamily="18" charset="0"/>
            </a:endParaRPr>
          </a:p>
          <a:p>
            <a:r>
              <a:rPr lang="ru-RU" sz="1400">
                <a:latin typeface="Georgia" pitchFamily="18" charset="0"/>
              </a:rPr>
              <a:t/>
            </a:r>
            <a:br>
              <a:rPr lang="ru-RU" sz="1400">
                <a:latin typeface="Georgia" pitchFamily="18" charset="0"/>
              </a:rPr>
            </a:br>
            <a:endParaRPr lang="tt-RU" sz="1300">
              <a:latin typeface="Times New Roman" pitchFamily="18" charset="0"/>
            </a:endParaRPr>
          </a:p>
          <a:p>
            <a:pPr>
              <a:spcAft>
                <a:spcPts val="1000"/>
              </a:spcAft>
            </a:pPr>
            <a:endParaRPr lang="tt-RU" sz="1300">
              <a:latin typeface="Times New Roman" pitchFamily="18" charset="0"/>
            </a:endParaRPr>
          </a:p>
          <a:p>
            <a:pPr>
              <a:spcAft>
                <a:spcPts val="1000"/>
              </a:spcAft>
            </a:pPr>
            <a:endParaRPr lang="tt-RU" sz="1300">
              <a:latin typeface="Times New Roman" pitchFamily="18" charset="0"/>
            </a:endParaRPr>
          </a:p>
          <a:p>
            <a:endParaRPr lang="ru-RU"/>
          </a:p>
        </p:txBody>
      </p:sp>
      <p:sp>
        <p:nvSpPr>
          <p:cNvPr id="27" name="AutoShape 48"/>
          <p:cNvSpPr>
            <a:spLocks noChangeArrowheads="1"/>
          </p:cNvSpPr>
          <p:nvPr/>
        </p:nvSpPr>
        <p:spPr bwMode="auto">
          <a:xfrm>
            <a:off x="115888" y="4356100"/>
            <a:ext cx="6626225" cy="2303463"/>
          </a:xfrm>
          <a:prstGeom prst="roundRect">
            <a:avLst>
              <a:gd name="adj" fmla="val 16667"/>
            </a:avLst>
          </a:prstGeom>
          <a:solidFill>
            <a:schemeClr val="accent4">
              <a:lumMod val="40000"/>
              <a:lumOff val="60000"/>
            </a:schemeClr>
          </a:solidFill>
          <a:ln w="12700" algn="ctr">
            <a:solidFill>
              <a:srgbClr val="92CDDC"/>
            </a:solidFill>
            <a:round/>
            <a:headEnd/>
            <a:tailEnd/>
          </a:ln>
          <a:effectLst>
            <a:outerShdw dist="28398" dir="3806097" algn="ctr" rotWithShape="0">
              <a:srgbClr val="205867">
                <a:alpha val="50000"/>
              </a:srgbClr>
            </a:outerShdw>
          </a:effectLst>
        </p:spPr>
        <p:txBody>
          <a:bodyPr/>
          <a:lstStyle/>
          <a:p>
            <a:pPr>
              <a:spcAft>
                <a:spcPts val="0"/>
              </a:spcAft>
              <a:defRPr/>
            </a:pPr>
            <a:r>
              <a:rPr lang="tt-RU" sz="1200" dirty="0">
                <a:latin typeface="Times New Roman" pitchFamily="18" charset="0"/>
                <a:cs typeface="Times New Roman" pitchFamily="18" charset="0"/>
              </a:rPr>
              <a:t>              </a:t>
            </a:r>
            <a:r>
              <a:rPr lang="tt-RU" sz="1200" i="1" dirty="0">
                <a:latin typeface="Times New Roman" pitchFamily="18" charset="0"/>
                <a:cs typeface="Times New Roman" pitchFamily="18" charset="0"/>
              </a:rPr>
              <a:t>                                    </a:t>
            </a:r>
            <a:r>
              <a:rPr lang="tt-RU" sz="1400" b="1" dirty="0">
                <a:solidFill>
                  <a:srgbClr val="C00000"/>
                </a:solidFill>
                <a:latin typeface="Times New Roman" pitchFamily="18" charset="0"/>
                <a:cs typeface="Times New Roman" pitchFamily="18" charset="0"/>
              </a:rPr>
              <a:t>Яшь  гражданнар форумы</a:t>
            </a:r>
          </a:p>
          <a:p>
            <a:pPr>
              <a:spcAft>
                <a:spcPts val="0"/>
              </a:spcAft>
              <a:defRPr/>
            </a:pPr>
            <a:endParaRPr lang="tt-RU" sz="1400" b="1" dirty="0">
              <a:solidFill>
                <a:srgbClr val="C00000"/>
              </a:solidFill>
              <a:latin typeface="Times New Roman" pitchFamily="18" charset="0"/>
              <a:cs typeface="Times New Roman" pitchFamily="18" charset="0"/>
            </a:endParaRPr>
          </a:p>
          <a:p>
            <a:pPr>
              <a:spcAft>
                <a:spcPts val="0"/>
              </a:spcAft>
              <a:defRPr/>
            </a:pPr>
            <a:r>
              <a:rPr lang="tt-RU" sz="1200" dirty="0">
                <a:latin typeface="Times New Roman" pitchFamily="18" charset="0"/>
                <a:cs typeface="Times New Roman" pitchFamily="18" charset="0"/>
              </a:rPr>
              <a:t>10нчы ноябрь көнне, Шәмәрдән лицее базасында активист укучылары-</a:t>
            </a:r>
          </a:p>
          <a:p>
            <a:pPr>
              <a:spcAft>
                <a:spcPts val="0"/>
              </a:spcAft>
              <a:defRPr/>
            </a:pPr>
            <a:r>
              <a:rPr lang="tt-RU" sz="1200" dirty="0">
                <a:latin typeface="Times New Roman" pitchFamily="18" charset="0"/>
                <a:cs typeface="Times New Roman" pitchFamily="18" charset="0"/>
              </a:rPr>
              <a:t>быз өчен “Форум юных граждан” дип исемләнгән зур чара үткәрелде. </a:t>
            </a:r>
          </a:p>
          <a:p>
            <a:pPr>
              <a:spcAft>
                <a:spcPts val="0"/>
              </a:spcAft>
              <a:defRPr/>
            </a:pPr>
            <a:r>
              <a:rPr lang="tt-RU" sz="1200" dirty="0">
                <a:latin typeface="Times New Roman" pitchFamily="18" charset="0"/>
                <a:cs typeface="Times New Roman" pitchFamily="18" charset="0"/>
              </a:rPr>
              <a:t>Бу көн тарихи көн булды, чөнки безнең Саба районы активистлары яшүс-</a:t>
            </a:r>
          </a:p>
          <a:p>
            <a:pPr>
              <a:spcAft>
                <a:spcPts val="0"/>
              </a:spcAft>
              <a:defRPr/>
            </a:pPr>
            <a:r>
              <a:rPr lang="tt-RU" sz="1200" dirty="0">
                <a:latin typeface="Times New Roman" pitchFamily="18" charset="0"/>
                <a:cs typeface="Times New Roman" pitchFamily="18" charset="0"/>
              </a:rPr>
              <a:t>мерләр дөньясындагы мәсьәләләр турында сөйләштеләр. Шулай ук алар</a:t>
            </a:r>
          </a:p>
          <a:p>
            <a:pPr>
              <a:spcAft>
                <a:spcPts val="0"/>
              </a:spcAft>
              <a:defRPr/>
            </a:pPr>
            <a:r>
              <a:rPr lang="tt-RU" sz="1200" dirty="0">
                <a:latin typeface="Times New Roman" pitchFamily="18" charset="0"/>
                <a:cs typeface="Times New Roman" pitchFamily="18" charset="0"/>
              </a:rPr>
              <a:t>Бу мәсьәләләрне хәл итү өчен үзләренең идеяләрен һәм проектларын</a:t>
            </a:r>
          </a:p>
          <a:p>
            <a:pPr>
              <a:spcAft>
                <a:spcPts val="0"/>
              </a:spcAft>
              <a:defRPr/>
            </a:pPr>
            <a:r>
              <a:rPr lang="tt-RU" sz="1200" dirty="0">
                <a:latin typeface="Times New Roman" pitchFamily="18" charset="0"/>
                <a:cs typeface="Times New Roman" pitchFamily="18" charset="0"/>
              </a:rPr>
              <a:t>тәкъдим иттеләр.  Бу проект һәм идеяләр яшүсмерләр тормышындагы булган проблемаларның төрле тармакларына тәэсир итәр дип ышанып калабыз. Форумда мәктәбебездән 7 укучы катнашты. Иң актив катшнашкан укучыбыз Галиева Ә. һәм педагог – оештыручы Җиһаншина Н.С. грамотага лаек булды. </a:t>
            </a:r>
          </a:p>
          <a:p>
            <a:pPr>
              <a:spcAft>
                <a:spcPts val="0"/>
              </a:spcAft>
              <a:defRPr/>
            </a:pPr>
            <a:r>
              <a:rPr lang="tt-RU" sz="1200" dirty="0">
                <a:latin typeface="Times New Roman" pitchFamily="18" charset="0"/>
                <a:cs typeface="Times New Roman" pitchFamily="18" charset="0"/>
              </a:rPr>
              <a:t> </a:t>
            </a:r>
          </a:p>
          <a:p>
            <a:pPr>
              <a:spcAft>
                <a:spcPts val="0"/>
              </a:spcAft>
              <a:defRPr/>
            </a:pPr>
            <a:r>
              <a:rPr lang="tt-RU" sz="1100" dirty="0">
                <a:solidFill>
                  <a:srgbClr val="002060"/>
                </a:solidFill>
                <a:latin typeface="Calibri" pitchFamily="34" charset="0"/>
                <a:cs typeface="Arial" pitchFamily="34" charset="0"/>
              </a:rPr>
              <a:t>                                                              </a:t>
            </a:r>
          </a:p>
          <a:p>
            <a:pPr>
              <a:spcAft>
                <a:spcPts val="1000"/>
              </a:spcAft>
              <a:defRPr/>
            </a:pPr>
            <a:endParaRPr lang="tt-RU" sz="1300" dirty="0">
              <a:latin typeface="Times New Roman" pitchFamily="18" charset="0"/>
              <a:cs typeface="Arial" pitchFamily="34" charset="0"/>
            </a:endParaRPr>
          </a:p>
          <a:p>
            <a:pPr>
              <a:spcAft>
                <a:spcPts val="1000"/>
              </a:spcAft>
              <a:defRPr/>
            </a:pPr>
            <a:endParaRPr lang="tt-RU" sz="1300" dirty="0">
              <a:latin typeface="Times New Roman" pitchFamily="18" charset="0"/>
              <a:cs typeface="Arial" pitchFamily="34" charset="0"/>
            </a:endParaRPr>
          </a:p>
          <a:p>
            <a:pPr>
              <a:spcAft>
                <a:spcPts val="1000"/>
              </a:spcAft>
              <a:defRPr/>
            </a:pPr>
            <a:endParaRPr lang="tt-RU" sz="1300" dirty="0">
              <a:latin typeface="Times New Roman" pitchFamily="18" charset="0"/>
              <a:cs typeface="Arial" pitchFamily="34" charset="0"/>
            </a:endParaRPr>
          </a:p>
          <a:p>
            <a:pPr>
              <a:defRPr/>
            </a:pPr>
            <a:endParaRPr lang="ru-RU" dirty="0">
              <a:latin typeface="Arial" pitchFamily="34" charset="0"/>
              <a:cs typeface="Arial" pitchFamily="34" charset="0"/>
            </a:endParaRPr>
          </a:p>
        </p:txBody>
      </p:sp>
      <p:sp>
        <p:nvSpPr>
          <p:cNvPr id="28" name="AutoShape 48"/>
          <p:cNvSpPr>
            <a:spLocks noChangeArrowheads="1"/>
          </p:cNvSpPr>
          <p:nvPr/>
        </p:nvSpPr>
        <p:spPr bwMode="auto">
          <a:xfrm>
            <a:off x="233363" y="6875463"/>
            <a:ext cx="6624637" cy="2017712"/>
          </a:xfrm>
          <a:prstGeom prst="roundRect">
            <a:avLst>
              <a:gd name="adj" fmla="val 16667"/>
            </a:avLst>
          </a:prstGeom>
          <a:solidFill>
            <a:schemeClr val="accent4">
              <a:lumMod val="40000"/>
              <a:lumOff val="60000"/>
            </a:schemeClr>
          </a:solidFill>
          <a:ln w="12700" algn="ctr">
            <a:solidFill>
              <a:srgbClr val="92CDDC"/>
            </a:solidFill>
            <a:round/>
            <a:headEnd/>
            <a:tailEnd/>
          </a:ln>
          <a:effectLst>
            <a:outerShdw dist="28398" dir="3806097" algn="ctr" rotWithShape="0">
              <a:srgbClr val="205867">
                <a:alpha val="50000"/>
              </a:srgbClr>
            </a:outerShdw>
          </a:effectLst>
        </p:spPr>
        <p:txBody>
          <a:bodyPr/>
          <a:lstStyle/>
          <a:p>
            <a:pPr>
              <a:spcAft>
                <a:spcPts val="0"/>
              </a:spcAft>
              <a:defRPr/>
            </a:pPr>
            <a:r>
              <a:rPr lang="tt-RU" sz="1200" dirty="0">
                <a:latin typeface="Times New Roman" pitchFamily="18" charset="0"/>
                <a:cs typeface="Times New Roman" pitchFamily="18" charset="0"/>
              </a:rPr>
              <a:t>              </a:t>
            </a:r>
            <a:r>
              <a:rPr lang="tt-RU" sz="1200" i="1" dirty="0">
                <a:latin typeface="Times New Roman" pitchFamily="18" charset="0"/>
                <a:cs typeface="Times New Roman" pitchFamily="18" charset="0"/>
              </a:rPr>
              <a:t>                                    </a:t>
            </a:r>
            <a:r>
              <a:rPr lang="tt-RU" sz="1400" b="1" dirty="0">
                <a:solidFill>
                  <a:srgbClr val="C00000"/>
                </a:solidFill>
                <a:latin typeface="Times New Roman" pitchFamily="18" charset="0"/>
                <a:cs typeface="Times New Roman" pitchFamily="18" charset="0"/>
              </a:rPr>
              <a:t>Конкурста катнашу</a:t>
            </a:r>
          </a:p>
          <a:p>
            <a:pPr>
              <a:spcAft>
                <a:spcPts val="0"/>
              </a:spcAft>
              <a:defRPr/>
            </a:pPr>
            <a:r>
              <a:rPr lang="tt-RU" sz="1200" dirty="0">
                <a:latin typeface="Times New Roman" pitchFamily="18" charset="0"/>
                <a:cs typeface="Times New Roman" pitchFamily="18" charset="0"/>
              </a:rPr>
              <a:t>Балаларның активлыгын, иҗадилыгын, сәләтләрен үстерү макса-</a:t>
            </a:r>
          </a:p>
          <a:p>
            <a:pPr>
              <a:spcAft>
                <a:spcPts val="0"/>
              </a:spcAft>
              <a:defRPr/>
            </a:pPr>
            <a:r>
              <a:rPr lang="tt-RU" sz="1200" dirty="0">
                <a:latin typeface="Times New Roman" pitchFamily="18" charset="0"/>
                <a:cs typeface="Times New Roman" pitchFamily="18" charset="0"/>
              </a:rPr>
              <a:t>тыннан үткәрелгән төрле югарылыктагы конкурсларда укучылары-</a:t>
            </a:r>
          </a:p>
          <a:p>
            <a:pPr>
              <a:spcAft>
                <a:spcPts val="0"/>
              </a:spcAft>
              <a:defRPr/>
            </a:pPr>
            <a:r>
              <a:rPr lang="tt-RU" sz="1200" dirty="0">
                <a:latin typeface="Times New Roman" pitchFamily="18" charset="0"/>
                <a:cs typeface="Times New Roman" pitchFamily="18" charset="0"/>
              </a:rPr>
              <a:t>быз  теләп катнаша. “Халкымның күңел җәүһәрләре” түгәрәгендә </a:t>
            </a:r>
          </a:p>
          <a:p>
            <a:pPr>
              <a:spcAft>
                <a:spcPts val="0"/>
              </a:spcAft>
              <a:defRPr/>
            </a:pPr>
            <a:r>
              <a:rPr lang="tt-RU" sz="1200" dirty="0">
                <a:latin typeface="Times New Roman" pitchFamily="18" charset="0"/>
                <a:cs typeface="Times New Roman" pitchFamily="18" charset="0"/>
              </a:rPr>
              <a:t>шөгыльләнүчеләр  Шәүкәт Биктимеров исемендәге республикакү-</a:t>
            </a:r>
          </a:p>
          <a:p>
            <a:pPr>
              <a:spcAft>
                <a:spcPts val="0"/>
              </a:spcAft>
              <a:defRPr/>
            </a:pPr>
            <a:r>
              <a:rPr lang="tt-RU" sz="1200" dirty="0">
                <a:latin typeface="Times New Roman" pitchFamily="18" charset="0"/>
                <a:cs typeface="Times New Roman" pitchFamily="18" charset="0"/>
              </a:rPr>
              <a:t>ләм конкурсына Рафис Корбанның “Керпе малае дуслар эзли” әки-</a:t>
            </a:r>
          </a:p>
          <a:p>
            <a:pPr>
              <a:spcAft>
                <a:spcPts val="0"/>
              </a:spcAft>
              <a:defRPr/>
            </a:pPr>
            <a:r>
              <a:rPr lang="tt-RU" sz="1200" dirty="0">
                <a:latin typeface="Times New Roman" pitchFamily="18" charset="0"/>
                <a:cs typeface="Times New Roman" pitchFamily="18" charset="0"/>
              </a:rPr>
              <a:t>ят – пьесасын сәхнәләштерделәр. Әкиятне коллектив алдында да </a:t>
            </a:r>
          </a:p>
          <a:p>
            <a:pPr>
              <a:spcAft>
                <a:spcPts val="0"/>
              </a:spcAft>
              <a:defRPr/>
            </a:pPr>
            <a:r>
              <a:rPr lang="tt-RU" sz="1200" dirty="0">
                <a:latin typeface="Times New Roman" pitchFamily="18" charset="0"/>
                <a:cs typeface="Times New Roman" pitchFamily="18" charset="0"/>
              </a:rPr>
              <a:t>тәкъдим иттеләр һәм укучыларыбыз чыгышы бик җылы кабул</a:t>
            </a:r>
          </a:p>
          <a:p>
            <a:pPr>
              <a:spcAft>
                <a:spcPts val="0"/>
              </a:spcAft>
              <a:defRPr/>
            </a:pPr>
            <a:r>
              <a:rPr lang="tt-RU" sz="1200" dirty="0">
                <a:latin typeface="Times New Roman" pitchFamily="18" charset="0"/>
                <a:cs typeface="Times New Roman" pitchFamily="18" charset="0"/>
              </a:rPr>
              <a:t>ителде.</a:t>
            </a:r>
          </a:p>
          <a:p>
            <a:pPr>
              <a:spcAft>
                <a:spcPts val="1000"/>
              </a:spcAft>
              <a:defRPr/>
            </a:pPr>
            <a:endParaRPr lang="tt-RU" sz="1300" dirty="0">
              <a:latin typeface="Times New Roman" pitchFamily="18" charset="0"/>
              <a:cs typeface="Arial" pitchFamily="34" charset="0"/>
            </a:endParaRPr>
          </a:p>
          <a:p>
            <a:pPr>
              <a:spcAft>
                <a:spcPts val="1000"/>
              </a:spcAft>
              <a:defRPr/>
            </a:pPr>
            <a:endParaRPr lang="tt-RU" sz="1300" dirty="0">
              <a:latin typeface="Times New Roman" pitchFamily="18" charset="0"/>
              <a:cs typeface="Arial" pitchFamily="34" charset="0"/>
            </a:endParaRPr>
          </a:p>
          <a:p>
            <a:pPr>
              <a:spcAft>
                <a:spcPts val="1000"/>
              </a:spcAft>
              <a:defRPr/>
            </a:pPr>
            <a:endParaRPr lang="tt-RU" sz="1300" dirty="0">
              <a:latin typeface="Times New Roman" pitchFamily="18" charset="0"/>
              <a:cs typeface="Arial" pitchFamily="34" charset="0"/>
            </a:endParaRPr>
          </a:p>
          <a:p>
            <a:pPr>
              <a:defRPr/>
            </a:pPr>
            <a:endParaRPr lang="ru-RU" dirty="0">
              <a:latin typeface="Arial" pitchFamily="34" charset="0"/>
              <a:cs typeface="Arial" pitchFamily="34" charset="0"/>
            </a:endParaRPr>
          </a:p>
        </p:txBody>
      </p:sp>
      <p:sp>
        <p:nvSpPr>
          <p:cNvPr id="31" name="Лента лицом вниз 30"/>
          <p:cNvSpPr/>
          <p:nvPr/>
        </p:nvSpPr>
        <p:spPr>
          <a:xfrm>
            <a:off x="260350" y="179388"/>
            <a:ext cx="6408738" cy="431800"/>
          </a:xfrm>
          <a:prstGeom prst="ribbon">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tt-RU" dirty="0" smtClean="0"/>
              <a:t>Яшьлек, ноябрь 2017 №3</a:t>
            </a:r>
            <a:endParaRPr lang="ru-RU" dirty="0"/>
          </a:p>
        </p:txBody>
      </p:sp>
      <p:pic>
        <p:nvPicPr>
          <p:cNvPr id="21511" name="Picture 3" descr="F:\фотолар\фотоколлаж\2017-11-03_20.13.24.jpg"/>
          <p:cNvPicPr>
            <a:picLocks noChangeAspect="1" noChangeArrowheads="1"/>
          </p:cNvPicPr>
          <p:nvPr/>
        </p:nvPicPr>
        <p:blipFill>
          <a:blip r:embed="rId2" cstate="print"/>
          <a:srcRect/>
          <a:stretch>
            <a:fillRect/>
          </a:stretch>
        </p:blipFill>
        <p:spPr bwMode="auto">
          <a:xfrm>
            <a:off x="5013325" y="1042988"/>
            <a:ext cx="1493838" cy="1493837"/>
          </a:xfrm>
          <a:prstGeom prst="rect">
            <a:avLst/>
          </a:prstGeom>
          <a:noFill/>
          <a:ln w="9525">
            <a:noFill/>
            <a:miter lim="800000"/>
            <a:headEnd/>
            <a:tailEnd/>
          </a:ln>
        </p:spPr>
      </p:pic>
      <p:pic>
        <p:nvPicPr>
          <p:cNvPr id="21512" name="Picture 4" descr="C:\Users\рания\Desktop\1578072.jpg"/>
          <p:cNvPicPr>
            <a:picLocks noChangeAspect="1" noChangeArrowheads="1"/>
          </p:cNvPicPr>
          <p:nvPr/>
        </p:nvPicPr>
        <p:blipFill>
          <a:blip r:embed="rId3" cstate="print"/>
          <a:srcRect/>
          <a:stretch>
            <a:fillRect/>
          </a:stretch>
        </p:blipFill>
        <p:spPr bwMode="auto">
          <a:xfrm>
            <a:off x="5084763" y="2843213"/>
            <a:ext cx="1584325" cy="1044575"/>
          </a:xfrm>
          <a:prstGeom prst="rect">
            <a:avLst/>
          </a:prstGeom>
          <a:noFill/>
          <a:ln w="9525">
            <a:noFill/>
            <a:miter lim="800000"/>
            <a:headEnd/>
            <a:tailEnd/>
          </a:ln>
        </p:spPr>
      </p:pic>
      <p:pic>
        <p:nvPicPr>
          <p:cNvPr id="21513" name="Picture 5" descr="C:\Users\рания\Desktop\1580978.jpg"/>
          <p:cNvPicPr>
            <a:picLocks noChangeAspect="1" noChangeArrowheads="1"/>
          </p:cNvPicPr>
          <p:nvPr/>
        </p:nvPicPr>
        <p:blipFill>
          <a:blip r:embed="rId4" cstate="print"/>
          <a:srcRect/>
          <a:stretch>
            <a:fillRect/>
          </a:stretch>
        </p:blipFill>
        <p:spPr bwMode="auto">
          <a:xfrm>
            <a:off x="5084763" y="4716463"/>
            <a:ext cx="1584325" cy="1042987"/>
          </a:xfrm>
          <a:prstGeom prst="rect">
            <a:avLst/>
          </a:prstGeom>
          <a:noFill/>
          <a:ln w="9525">
            <a:noFill/>
            <a:miter lim="800000"/>
            <a:headEnd/>
            <a:tailEnd/>
          </a:ln>
        </p:spPr>
      </p:pic>
      <p:pic>
        <p:nvPicPr>
          <p:cNvPr id="21514" name="Picture 6" descr="C:\Users\рания\Desktop\1593893.jpg"/>
          <p:cNvPicPr>
            <a:picLocks noChangeAspect="1" noChangeArrowheads="1"/>
          </p:cNvPicPr>
          <p:nvPr/>
        </p:nvPicPr>
        <p:blipFill>
          <a:blip r:embed="rId5" cstate="print"/>
          <a:srcRect/>
          <a:stretch>
            <a:fillRect/>
          </a:stretch>
        </p:blipFill>
        <p:spPr bwMode="auto">
          <a:xfrm>
            <a:off x="4797425" y="7307263"/>
            <a:ext cx="1922463" cy="1266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632" y="539552"/>
            <a:ext cx="6192688" cy="461665"/>
          </a:xfrm>
          <a:prstGeom prst="rect">
            <a:avLst/>
          </a:prstGeom>
          <a:no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r>
              <a:rPr lang="tt-RU" sz="2400" b="1" cap="all" dirty="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rPr>
              <a:t>      ҺӨНӘР САЙЛАуга ЮНӘЛЕШ</a:t>
            </a:r>
            <a:endParaRPr lang="ru-RU" sz="2400" b="1" cap="all" dirty="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3" name="Скругленный прямоугольник 2"/>
          <p:cNvSpPr/>
          <p:nvPr/>
        </p:nvSpPr>
        <p:spPr>
          <a:xfrm>
            <a:off x="3716338" y="1547813"/>
            <a:ext cx="2736850" cy="360045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t-RU" sz="1400" b="1" dirty="0">
              <a:solidFill>
                <a:schemeClr val="accent6">
                  <a:lumMod val="75000"/>
                </a:schemeClr>
              </a:solidFill>
              <a:latin typeface="Times New Roman" pitchFamily="18" charset="0"/>
              <a:cs typeface="Times New Roman" pitchFamily="18" charset="0"/>
            </a:endParaRPr>
          </a:p>
          <a:p>
            <a:pPr algn="just" fontAlgn="auto">
              <a:spcBef>
                <a:spcPts val="0"/>
              </a:spcBef>
              <a:spcAft>
                <a:spcPts val="0"/>
              </a:spcAft>
              <a:defRPr/>
            </a:pPr>
            <a:r>
              <a:rPr lang="tt-RU" sz="1200" dirty="0">
                <a:solidFill>
                  <a:schemeClr val="accent6">
                    <a:lumMod val="75000"/>
                  </a:schemeClr>
                </a:solidFill>
                <a:latin typeface="Times New Roman" pitchFamily="18" charset="0"/>
                <a:cs typeface="Times New Roman" pitchFamily="18" charset="0"/>
              </a:rPr>
              <a:t>       </a:t>
            </a:r>
          </a:p>
          <a:p>
            <a:pPr algn="just" fontAlgn="auto">
              <a:spcBef>
                <a:spcPts val="0"/>
              </a:spcBef>
              <a:spcAft>
                <a:spcPts val="0"/>
              </a:spcAft>
              <a:defRPr/>
            </a:pPr>
            <a:endParaRPr lang="tt-RU" sz="1200" dirty="0">
              <a:solidFill>
                <a:schemeClr val="accent6">
                  <a:lumMod val="75000"/>
                </a:schemeClr>
              </a:solidFill>
              <a:latin typeface="Times New Roman" pitchFamily="18" charset="0"/>
              <a:cs typeface="Times New Roman" pitchFamily="18" charset="0"/>
            </a:endParaRPr>
          </a:p>
          <a:p>
            <a:pPr algn="just" fontAlgn="auto">
              <a:spcBef>
                <a:spcPts val="0"/>
              </a:spcBef>
              <a:spcAft>
                <a:spcPts val="0"/>
              </a:spcAft>
              <a:defRPr/>
            </a:pPr>
            <a:endParaRPr lang="tt-RU" sz="1200" dirty="0">
              <a:solidFill>
                <a:schemeClr val="accent6">
                  <a:lumMod val="75000"/>
                </a:schemeClr>
              </a:solidFill>
              <a:latin typeface="Times New Roman" pitchFamily="18" charset="0"/>
              <a:cs typeface="Times New Roman" pitchFamily="18" charset="0"/>
            </a:endParaRPr>
          </a:p>
          <a:p>
            <a:pPr algn="just" fontAlgn="auto">
              <a:spcBef>
                <a:spcPts val="0"/>
              </a:spcBef>
              <a:spcAft>
                <a:spcPts val="0"/>
              </a:spcAft>
              <a:defRPr/>
            </a:pPr>
            <a:r>
              <a:rPr lang="tt-RU" sz="1200" dirty="0">
                <a:solidFill>
                  <a:schemeClr val="accent6">
                    <a:lumMod val="75000"/>
                  </a:schemeClr>
                </a:solidFill>
                <a:latin typeface="Times New Roman" pitchFamily="18" charset="0"/>
                <a:cs typeface="Times New Roman" pitchFamily="18" charset="0"/>
              </a:rPr>
              <a:t>      </a:t>
            </a:r>
            <a:r>
              <a:rPr lang="tt-RU" sz="1200" dirty="0">
                <a:solidFill>
                  <a:schemeClr val="tx2"/>
                </a:solidFill>
                <a:latin typeface="Times New Roman" pitchFamily="18" charset="0"/>
                <a:cs typeface="Times New Roman" pitchFamily="18" charset="0"/>
              </a:rPr>
              <a:t>Хәзер заманалар үзгәрде. Замана белән кешеләр дә, һөнәрләр дә үзгәрде. Кешеләргә файда китерә торган, үзең дә яратып башкара торган һөнәрне дөрес сайлар өчен кече яшьтән үк аңлы рәвештә үзеңне әзерли башларга кирәк. Нинди дә булса һөнәргә ия булу өчен, нәрсәләр эшләргә кирәк соң? Әлбәттә, күп укырга, тырышырга, ихтыяр көченә ия булырга. </a:t>
            </a:r>
          </a:p>
          <a:p>
            <a:pPr algn="just" fontAlgn="auto">
              <a:spcBef>
                <a:spcPts val="0"/>
              </a:spcBef>
              <a:spcAft>
                <a:spcPts val="0"/>
              </a:spcAft>
              <a:defRPr/>
            </a:pPr>
            <a:r>
              <a:rPr lang="tt-RU" sz="1200" dirty="0">
                <a:solidFill>
                  <a:schemeClr val="tx2"/>
                </a:solidFill>
                <a:latin typeface="Times New Roman" pitchFamily="18" charset="0"/>
                <a:cs typeface="Times New Roman" pitchFamily="18" charset="0"/>
              </a:rPr>
              <a:t>    Үзенә туры килгән </a:t>
            </a:r>
            <a:r>
              <a:rPr lang="tt-RU" sz="1200" dirty="0">
                <a:solidFill>
                  <a:srgbClr val="002060"/>
                </a:solidFill>
                <a:latin typeface="Times New Roman" pitchFamily="18" charset="0"/>
                <a:cs typeface="Times New Roman" pitchFamily="18" charset="0"/>
              </a:rPr>
              <a:t>һөнәрне дөрес сайлау кеше язмышында зур роль уйный. Без дә, көзге каникул ның бер көнен әти-әниләребезнең эш урыннарында булып, аларның һөнәрләре, башкарган хезмәтләре белән таныштык.</a:t>
            </a:r>
          </a:p>
          <a:p>
            <a:pPr algn="just" fontAlgn="auto">
              <a:spcBef>
                <a:spcPts val="0"/>
              </a:spcBef>
              <a:spcAft>
                <a:spcPts val="0"/>
              </a:spcAft>
              <a:defRPr/>
            </a:pPr>
            <a:endParaRPr lang="tt-RU" sz="1200" dirty="0">
              <a:solidFill>
                <a:srgbClr val="002060"/>
              </a:solidFill>
              <a:latin typeface="Times New Roman" pitchFamily="18" charset="0"/>
              <a:cs typeface="Times New Roman" pitchFamily="18" charset="0"/>
            </a:endParaRPr>
          </a:p>
          <a:p>
            <a:pPr algn="just" fontAlgn="auto">
              <a:spcBef>
                <a:spcPts val="0"/>
              </a:spcBef>
              <a:spcAft>
                <a:spcPts val="0"/>
              </a:spcAft>
              <a:defRPr/>
            </a:pPr>
            <a:endParaRPr lang="tt-RU" sz="1200" dirty="0">
              <a:solidFill>
                <a:srgbClr val="002060"/>
              </a:solidFill>
              <a:latin typeface="Times New Roman" pitchFamily="18" charset="0"/>
              <a:cs typeface="Times New Roman" pitchFamily="18" charset="0"/>
            </a:endParaRPr>
          </a:p>
          <a:p>
            <a:pPr algn="just" fontAlgn="auto">
              <a:spcBef>
                <a:spcPts val="0"/>
              </a:spcBef>
              <a:spcAft>
                <a:spcPts val="0"/>
              </a:spcAft>
              <a:defRPr/>
            </a:pPr>
            <a:r>
              <a:rPr lang="tt-RU" sz="1200" dirty="0">
                <a:solidFill>
                  <a:srgbClr val="002060"/>
                </a:solidFill>
                <a:latin typeface="Times New Roman" pitchFamily="18" charset="0"/>
                <a:cs typeface="Times New Roman" pitchFamily="18" charset="0"/>
              </a:rPr>
              <a:t>    </a:t>
            </a:r>
          </a:p>
          <a:p>
            <a:pPr algn="just" fontAlgn="auto">
              <a:spcBef>
                <a:spcPts val="0"/>
              </a:spcBef>
              <a:spcAft>
                <a:spcPts val="0"/>
              </a:spcAft>
              <a:defRPr/>
            </a:pPr>
            <a:endParaRPr lang="tt-RU" sz="1200" dirty="0">
              <a:solidFill>
                <a:schemeClr val="accent6">
                  <a:lumMod val="75000"/>
                </a:schemeClr>
              </a:solidFill>
              <a:latin typeface="Times New Roman" pitchFamily="18" charset="0"/>
              <a:cs typeface="Times New Roman" pitchFamily="18" charset="0"/>
            </a:endParaRPr>
          </a:p>
          <a:p>
            <a:pPr algn="just" fontAlgn="auto">
              <a:spcBef>
                <a:spcPts val="0"/>
              </a:spcBef>
              <a:spcAft>
                <a:spcPts val="0"/>
              </a:spcAft>
              <a:defRPr/>
            </a:pPr>
            <a:endParaRPr lang="ru-RU" sz="1200" dirty="0">
              <a:solidFill>
                <a:schemeClr val="accent6">
                  <a:lumMod val="75000"/>
                </a:schemeClr>
              </a:solidFill>
              <a:latin typeface="Times New Roman" pitchFamily="18" charset="0"/>
              <a:cs typeface="Times New Roman" pitchFamily="18" charset="0"/>
            </a:endParaRPr>
          </a:p>
        </p:txBody>
      </p:sp>
      <p:sp>
        <p:nvSpPr>
          <p:cNvPr id="9" name="Прямоугольник 8"/>
          <p:cNvSpPr/>
          <p:nvPr/>
        </p:nvSpPr>
        <p:spPr>
          <a:xfrm>
            <a:off x="408856" y="687190"/>
            <a:ext cx="4240088" cy="1569660"/>
          </a:xfrm>
          <a:prstGeom prst="rect">
            <a:avLst/>
          </a:prstGeom>
          <a:noFill/>
        </p:spPr>
        <p:txBody>
          <a:bodyPr>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fontAlgn="auto">
              <a:spcBef>
                <a:spcPts val="0"/>
              </a:spcBef>
              <a:spcAft>
                <a:spcPts val="0"/>
              </a:spcAft>
              <a:defRPr/>
            </a:pPr>
            <a:endParaRPr lang="tt-RU" sz="2400" b="1" cap="all" dirty="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a:p>
            <a:pPr algn="ctr" fontAlgn="auto">
              <a:spcBef>
                <a:spcPts val="0"/>
              </a:spcBef>
              <a:spcAft>
                <a:spcPts val="0"/>
              </a:spcAft>
              <a:defRPr/>
            </a:pPr>
            <a:endParaRPr lang="tt-RU" sz="2400" b="1" cap="all" dirty="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a:p>
            <a:pPr algn="ctr" fontAlgn="auto">
              <a:spcBef>
                <a:spcPts val="0"/>
              </a:spcBef>
              <a:spcAft>
                <a:spcPts val="0"/>
              </a:spcAft>
              <a:defRPr/>
            </a:pPr>
            <a:endParaRPr lang="tt-RU" sz="2400" b="1" cap="all" dirty="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a:p>
            <a:pPr algn="ctr" fontAlgn="auto">
              <a:spcBef>
                <a:spcPts val="0"/>
              </a:spcBef>
              <a:spcAft>
                <a:spcPts val="0"/>
              </a:spcAft>
              <a:defRPr/>
            </a:pPr>
            <a:endParaRPr lang="ru-RU" sz="2400" b="1" cap="all" dirty="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mn-lt"/>
              <a:cs typeface="+mn-cs"/>
            </a:endParaRPr>
          </a:p>
        </p:txBody>
      </p:sp>
      <p:sp>
        <p:nvSpPr>
          <p:cNvPr id="10" name="AutoShape 48"/>
          <p:cNvSpPr>
            <a:spLocks noChangeArrowheads="1"/>
          </p:cNvSpPr>
          <p:nvPr/>
        </p:nvSpPr>
        <p:spPr bwMode="auto">
          <a:xfrm>
            <a:off x="233363" y="6011863"/>
            <a:ext cx="6435725" cy="2881312"/>
          </a:xfrm>
          <a:prstGeom prst="roundRect">
            <a:avLst>
              <a:gd name="adj" fmla="val 16667"/>
            </a:avLst>
          </a:prstGeom>
          <a:solidFill>
            <a:schemeClr val="accent4">
              <a:lumMod val="40000"/>
              <a:lumOff val="60000"/>
            </a:schemeClr>
          </a:solidFill>
          <a:ln w="12700" algn="ctr">
            <a:solidFill>
              <a:srgbClr val="92CDDC"/>
            </a:solidFill>
            <a:round/>
            <a:headEnd/>
            <a:tailEnd/>
          </a:ln>
          <a:effectLst>
            <a:outerShdw dist="28398" dir="3806097" algn="ctr" rotWithShape="0">
              <a:srgbClr val="205867">
                <a:alpha val="50000"/>
              </a:srgbClr>
            </a:outerShdw>
          </a:effectLst>
        </p:spPr>
        <p:txBody>
          <a:bodyPr/>
          <a:lstStyle/>
          <a:p>
            <a:pPr algn="ctr"/>
            <a:r>
              <a:rPr lang="tt-RU" sz="1200" b="1" dirty="0">
                <a:solidFill>
                  <a:srgbClr val="C00000"/>
                </a:solidFill>
                <a:latin typeface="Times New Roman" pitchFamily="18" charset="0"/>
                <a:cs typeface="Times New Roman" pitchFamily="18" charset="0"/>
              </a:rPr>
              <a:t>“Яшьлек” мәктәп тормышын чагылдырган </a:t>
            </a:r>
            <a:r>
              <a:rPr lang="tt-RU" sz="1200" b="1" dirty="0" smtClean="0">
                <a:solidFill>
                  <a:srgbClr val="C00000"/>
                </a:solidFill>
                <a:latin typeface="Times New Roman" pitchFamily="18" charset="0"/>
                <a:cs typeface="Times New Roman" pitchFamily="18" charset="0"/>
              </a:rPr>
              <a:t>айлык газета</a:t>
            </a:r>
            <a:endParaRPr lang="tt-RU" sz="1200" b="1" dirty="0">
              <a:solidFill>
                <a:srgbClr val="C00000"/>
              </a:solidFill>
              <a:latin typeface="Times New Roman" pitchFamily="18" charset="0"/>
              <a:cs typeface="Times New Roman" pitchFamily="18" charset="0"/>
            </a:endParaRPr>
          </a:p>
          <a:p>
            <a:pPr algn="ctr"/>
            <a:r>
              <a:rPr lang="tt-RU" sz="1200" b="1" dirty="0">
                <a:solidFill>
                  <a:srgbClr val="C00000"/>
                </a:solidFill>
                <a:latin typeface="Times New Roman" pitchFamily="18" charset="0"/>
                <a:cs typeface="Times New Roman" pitchFamily="18" charset="0"/>
              </a:rPr>
              <a:t>Газетаны гамәлгә куючылар:</a:t>
            </a:r>
          </a:p>
          <a:p>
            <a:r>
              <a:rPr lang="tt-RU" sz="1200" dirty="0">
                <a:latin typeface="Times New Roman" pitchFamily="18" charset="0"/>
                <a:cs typeface="Times New Roman" pitchFamily="18" charset="0"/>
              </a:rPr>
              <a:t>МБГБУ “Татарстан Республикасы Саба муниципаль районы Эзмә урта гомумбелем бирү мәктәбе”</a:t>
            </a:r>
          </a:p>
          <a:p>
            <a:endParaRPr lang="tt-RU" sz="1200" dirty="0">
              <a:latin typeface="Times New Roman" pitchFamily="18" charset="0"/>
              <a:cs typeface="Times New Roman" pitchFamily="18" charset="0"/>
            </a:endParaRPr>
          </a:p>
          <a:p>
            <a:r>
              <a:rPr lang="tt-RU" sz="1200" b="1" dirty="0">
                <a:latin typeface="Times New Roman" pitchFamily="18" charset="0"/>
                <a:cs typeface="Times New Roman" pitchFamily="18" charset="0"/>
              </a:rPr>
              <a:t>Мөхәррирләр:</a:t>
            </a:r>
            <a:r>
              <a:rPr lang="tt-RU" sz="1200" dirty="0">
                <a:latin typeface="Times New Roman" pitchFamily="18" charset="0"/>
                <a:cs typeface="Times New Roman" pitchFamily="18" charset="0"/>
              </a:rPr>
              <a:t> тәрбия эшләре буенча директор урынбасары Хадеева Г.Х.,</a:t>
            </a:r>
          </a:p>
          <a:p>
            <a:r>
              <a:rPr lang="tt-RU" sz="1200" dirty="0">
                <a:latin typeface="Times New Roman" pitchFamily="18" charset="0"/>
                <a:cs typeface="Times New Roman" pitchFamily="18" charset="0"/>
              </a:rPr>
              <a:t> педагог – оештыручы Җиһаншина Н.С.</a:t>
            </a:r>
          </a:p>
          <a:p>
            <a:r>
              <a:rPr lang="tt-RU" sz="1200" b="1" dirty="0">
                <a:latin typeface="Times New Roman" pitchFamily="18" charset="0"/>
                <a:cs typeface="Times New Roman" pitchFamily="18" charset="0"/>
              </a:rPr>
              <a:t>Редколлегия: </a:t>
            </a:r>
            <a:r>
              <a:rPr lang="tt-RU" sz="1200" dirty="0">
                <a:latin typeface="Times New Roman" pitchFamily="18" charset="0"/>
                <a:cs typeface="Times New Roman" pitchFamily="18" charset="0"/>
              </a:rPr>
              <a:t>варислар оешмасы һәм мәктәп думасы активистлары.</a:t>
            </a:r>
          </a:p>
          <a:p>
            <a:endParaRPr lang="tt-RU" sz="1200" dirty="0">
              <a:latin typeface="Times New Roman" pitchFamily="18" charset="0"/>
              <a:cs typeface="Times New Roman" pitchFamily="18" charset="0"/>
            </a:endParaRPr>
          </a:p>
          <a:p>
            <a:r>
              <a:rPr lang="tt-RU" sz="1200" b="1" dirty="0">
                <a:latin typeface="Times New Roman" pitchFamily="18" charset="0"/>
                <a:cs typeface="Times New Roman" pitchFamily="18" charset="0"/>
              </a:rPr>
              <a:t>Хәбәрләшү өчен телефон: </a:t>
            </a:r>
            <a:r>
              <a:rPr lang="tt-RU" sz="1200" dirty="0">
                <a:latin typeface="Times New Roman" pitchFamily="18" charset="0"/>
                <a:cs typeface="Times New Roman" pitchFamily="18" charset="0"/>
              </a:rPr>
              <a:t>8(843)62 – 49 – 1 – 75</a:t>
            </a:r>
          </a:p>
          <a:p>
            <a:r>
              <a:rPr lang="tt-RU" sz="1200" b="1" dirty="0">
                <a:latin typeface="Times New Roman" pitchFamily="18" charset="0"/>
                <a:cs typeface="Times New Roman" pitchFamily="18" charset="0"/>
              </a:rPr>
              <a:t>Безнең сайт: </a:t>
            </a:r>
            <a:r>
              <a:rPr lang="en-US" sz="1200" dirty="0">
                <a:latin typeface="Times New Roman" pitchFamily="18" charset="0"/>
                <a:cs typeface="Times New Roman" pitchFamily="18" charset="0"/>
                <a:hlinkClick r:id="rId2"/>
              </a:rPr>
              <a:t>https://edu.tatar.ru/saby/izmya/sch</a:t>
            </a:r>
            <a:endParaRPr lang="tt-RU" sz="1200" dirty="0">
              <a:latin typeface="Times New Roman" pitchFamily="18" charset="0"/>
              <a:cs typeface="Times New Roman" pitchFamily="18" charset="0"/>
            </a:endParaRPr>
          </a:p>
          <a:p>
            <a:r>
              <a:rPr lang="tt-RU" sz="1200" b="1" dirty="0">
                <a:latin typeface="Times New Roman" pitchFamily="18" charset="0"/>
                <a:cs typeface="Times New Roman" pitchFamily="18" charset="0"/>
              </a:rPr>
              <a:t>Электрон адрес: </a:t>
            </a:r>
            <a:r>
              <a:rPr lang="en-US" sz="1200" dirty="0">
                <a:latin typeface="Times New Roman" pitchFamily="18" charset="0"/>
                <a:cs typeface="Times New Roman" pitchFamily="18" charset="0"/>
                <a:hlinkClick r:id="rId3"/>
              </a:rPr>
              <a:t>izmasaba@yandex.ru</a:t>
            </a:r>
            <a:endParaRPr lang="en-US" sz="1200" dirty="0">
              <a:latin typeface="Times New Roman" pitchFamily="18" charset="0"/>
              <a:cs typeface="Times New Roman" pitchFamily="18" charset="0"/>
            </a:endParaRPr>
          </a:p>
          <a:p>
            <a:endParaRPr lang="en-US" sz="1200" dirty="0">
              <a:latin typeface="Times New Roman" pitchFamily="18" charset="0"/>
              <a:cs typeface="Times New Roman" pitchFamily="18" charset="0"/>
            </a:endParaRPr>
          </a:p>
          <a:p>
            <a:r>
              <a:rPr lang="tt-RU" sz="1200" dirty="0">
                <a:latin typeface="Times New Roman" pitchFamily="18" charset="0"/>
                <a:cs typeface="Times New Roman" pitchFamily="18" charset="0"/>
              </a:rPr>
              <a:t>Газетаның киләсе саны 30нчы декабрьдә чыга.</a:t>
            </a:r>
            <a:endParaRPr lang="en-US" sz="1200" dirty="0">
              <a:latin typeface="Times New Roman" pitchFamily="18" charset="0"/>
              <a:cs typeface="Times New Roman" pitchFamily="18" charset="0"/>
            </a:endParaRPr>
          </a:p>
          <a:p>
            <a:endParaRPr lang="en-US" sz="1200" dirty="0">
              <a:latin typeface="Times New Roman" pitchFamily="18" charset="0"/>
              <a:cs typeface="Times New Roman" pitchFamily="18" charset="0"/>
            </a:endParaRPr>
          </a:p>
          <a:p>
            <a:endParaRPr lang="tt-RU" sz="1200" dirty="0">
              <a:latin typeface="Times New Roman" pitchFamily="18" charset="0"/>
              <a:cs typeface="Times New Roman" pitchFamily="18" charset="0"/>
            </a:endParaRPr>
          </a:p>
          <a:p>
            <a:endParaRPr lang="tt-RU" sz="1200" dirty="0">
              <a:latin typeface="Times New Roman" pitchFamily="18" charset="0"/>
              <a:cs typeface="Times New Roman" pitchFamily="18" charset="0"/>
            </a:endParaRPr>
          </a:p>
          <a:p>
            <a:endParaRPr lang="tt-RU" sz="1200" dirty="0">
              <a:latin typeface="Times New Roman" pitchFamily="18" charset="0"/>
              <a:cs typeface="Times New Roman" pitchFamily="18" charset="0"/>
            </a:endParaRPr>
          </a:p>
          <a:p>
            <a:endParaRPr lang="tt-RU" sz="1200" dirty="0">
              <a:latin typeface="Times New Roman" pitchFamily="18" charset="0"/>
              <a:cs typeface="Times New Roman" pitchFamily="18" charset="0"/>
            </a:endParaRPr>
          </a:p>
          <a:p>
            <a:endParaRPr lang="tt-RU" sz="1200" dirty="0">
              <a:latin typeface="Times New Roman" pitchFamily="18" charset="0"/>
              <a:cs typeface="Times New Roman" pitchFamily="18" charset="0"/>
            </a:endParaRPr>
          </a:p>
          <a:p>
            <a:endParaRPr lang="tt-RU" sz="1200" dirty="0">
              <a:latin typeface="Times New Roman" pitchFamily="18" charset="0"/>
              <a:cs typeface="Times New Roman" pitchFamily="18" charset="0"/>
            </a:endParaRPr>
          </a:p>
          <a:p>
            <a:endParaRPr lang="tt-RU" sz="1400" b="1" dirty="0">
              <a:solidFill>
                <a:srgbClr val="C00000"/>
              </a:solidFill>
              <a:latin typeface="Times New Roman" pitchFamily="18" charset="0"/>
              <a:cs typeface="Times New Roman" pitchFamily="18" charset="0"/>
            </a:endParaRPr>
          </a:p>
          <a:p>
            <a:pPr>
              <a:spcAft>
                <a:spcPts val="1000"/>
              </a:spcAft>
            </a:pPr>
            <a:endParaRPr lang="tt-RU" sz="1300" dirty="0">
              <a:latin typeface="Times New Roman" pitchFamily="18" charset="0"/>
            </a:endParaRPr>
          </a:p>
          <a:p>
            <a:pPr>
              <a:spcAft>
                <a:spcPts val="1000"/>
              </a:spcAft>
            </a:pPr>
            <a:endParaRPr lang="tt-RU" sz="1300" dirty="0">
              <a:latin typeface="Times New Roman" pitchFamily="18" charset="0"/>
            </a:endParaRPr>
          </a:p>
          <a:p>
            <a:pPr>
              <a:spcAft>
                <a:spcPts val="1000"/>
              </a:spcAft>
            </a:pPr>
            <a:endParaRPr lang="tt-RU" sz="1300" dirty="0">
              <a:latin typeface="Times New Roman" pitchFamily="18" charset="0"/>
            </a:endParaRPr>
          </a:p>
          <a:p>
            <a:endParaRPr lang="ru-RU" dirty="0"/>
          </a:p>
        </p:txBody>
      </p:sp>
      <p:sp>
        <p:nvSpPr>
          <p:cNvPr id="12" name="Лента лицом вниз 11"/>
          <p:cNvSpPr/>
          <p:nvPr/>
        </p:nvSpPr>
        <p:spPr>
          <a:xfrm>
            <a:off x="484981" y="189707"/>
            <a:ext cx="6192838" cy="431800"/>
          </a:xfrm>
          <a:prstGeom prst="ribbon">
            <a:avLst>
              <a:gd name="adj1" fmla="val 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tt-RU" dirty="0"/>
          </a:p>
          <a:p>
            <a:pPr algn="ctr" fontAlgn="auto">
              <a:spcBef>
                <a:spcPts val="0"/>
              </a:spcBef>
              <a:spcAft>
                <a:spcPts val="0"/>
              </a:spcAft>
              <a:defRPr/>
            </a:pPr>
            <a:endParaRPr lang="ru-RU" dirty="0"/>
          </a:p>
        </p:txBody>
      </p:sp>
      <p:pic>
        <p:nvPicPr>
          <p:cNvPr id="22535" name="Picture 7"/>
          <p:cNvPicPr>
            <a:picLocks noChangeAspect="1" noChangeArrowheads="1"/>
          </p:cNvPicPr>
          <p:nvPr/>
        </p:nvPicPr>
        <p:blipFill>
          <a:blip r:embed="rId4" cstate="print"/>
          <a:srcRect/>
          <a:stretch>
            <a:fillRect/>
          </a:stretch>
        </p:blipFill>
        <p:spPr bwMode="auto">
          <a:xfrm>
            <a:off x="333375" y="1042988"/>
            <a:ext cx="1150938" cy="1584325"/>
          </a:xfrm>
          <a:prstGeom prst="rect">
            <a:avLst/>
          </a:prstGeom>
          <a:noFill/>
          <a:ln w="9525">
            <a:noFill/>
            <a:miter lim="800000"/>
            <a:headEnd/>
            <a:tailEnd/>
          </a:ln>
          <a:effectLst/>
        </p:spPr>
      </p:pic>
      <p:pic>
        <p:nvPicPr>
          <p:cNvPr id="22536" name="Picture 8" descr="IMG-20171025-WA0020"/>
          <p:cNvPicPr>
            <a:picLocks noChangeAspect="1" noChangeArrowheads="1"/>
          </p:cNvPicPr>
          <p:nvPr/>
        </p:nvPicPr>
        <p:blipFill>
          <a:blip r:embed="rId5" cstate="print"/>
          <a:srcRect/>
          <a:stretch>
            <a:fillRect/>
          </a:stretch>
        </p:blipFill>
        <p:spPr bwMode="auto">
          <a:xfrm>
            <a:off x="1628775" y="1187450"/>
            <a:ext cx="1658938" cy="1244600"/>
          </a:xfrm>
          <a:prstGeom prst="rect">
            <a:avLst/>
          </a:prstGeom>
          <a:noFill/>
        </p:spPr>
      </p:pic>
      <p:pic>
        <p:nvPicPr>
          <p:cNvPr id="22537" name="Picture 9"/>
          <p:cNvPicPr>
            <a:picLocks noChangeAspect="1" noChangeArrowheads="1"/>
          </p:cNvPicPr>
          <p:nvPr/>
        </p:nvPicPr>
        <p:blipFill>
          <a:blip r:embed="rId6" cstate="print"/>
          <a:srcRect/>
          <a:stretch>
            <a:fillRect/>
          </a:stretch>
        </p:blipFill>
        <p:spPr bwMode="auto">
          <a:xfrm>
            <a:off x="1844675" y="2484438"/>
            <a:ext cx="1266825" cy="1757362"/>
          </a:xfrm>
          <a:prstGeom prst="rect">
            <a:avLst/>
          </a:prstGeom>
          <a:noFill/>
          <a:ln w="9525">
            <a:noFill/>
            <a:miter lim="800000"/>
            <a:headEnd/>
            <a:tailEnd/>
          </a:ln>
          <a:effectLst/>
        </p:spPr>
      </p:pic>
      <p:pic>
        <p:nvPicPr>
          <p:cNvPr id="22538" name="Picture 10"/>
          <p:cNvPicPr>
            <a:picLocks noChangeAspect="1" noChangeArrowheads="1"/>
          </p:cNvPicPr>
          <p:nvPr/>
        </p:nvPicPr>
        <p:blipFill>
          <a:blip r:embed="rId7" cstate="print"/>
          <a:srcRect/>
          <a:stretch>
            <a:fillRect/>
          </a:stretch>
        </p:blipFill>
        <p:spPr bwMode="auto">
          <a:xfrm>
            <a:off x="333375" y="2843213"/>
            <a:ext cx="1270000" cy="1485900"/>
          </a:xfrm>
          <a:prstGeom prst="rect">
            <a:avLst/>
          </a:prstGeom>
          <a:noFill/>
          <a:ln w="9525">
            <a:noFill/>
            <a:miter lim="800000"/>
            <a:headEnd/>
            <a:tailEnd/>
          </a:ln>
          <a:effectLst/>
        </p:spPr>
      </p:pic>
      <p:sp>
        <p:nvSpPr>
          <p:cNvPr id="22540" name="AutoShape 12" descr="readmsg?id=15143380300000000918;0;1&amp;af_preview=1&amp;exif=1"/>
          <p:cNvSpPr>
            <a:spLocks noChangeAspect="1" noChangeArrowheads="1"/>
          </p:cNvSpPr>
          <p:nvPr/>
        </p:nvSpPr>
        <p:spPr bwMode="auto">
          <a:xfrm>
            <a:off x="3276600" y="4419600"/>
            <a:ext cx="304800" cy="304800"/>
          </a:xfrm>
          <a:prstGeom prst="rect">
            <a:avLst/>
          </a:prstGeom>
          <a:noFill/>
        </p:spPr>
        <p:txBody>
          <a:bodyPr/>
          <a:lstStyle/>
          <a:p>
            <a:endParaRPr lang="ru-RU"/>
          </a:p>
        </p:txBody>
      </p:sp>
      <p:pic>
        <p:nvPicPr>
          <p:cNvPr id="22541" name="Picture 13" descr="IMG-20171106-WA0009"/>
          <p:cNvPicPr>
            <a:picLocks noChangeAspect="1" noChangeArrowheads="1"/>
          </p:cNvPicPr>
          <p:nvPr/>
        </p:nvPicPr>
        <p:blipFill>
          <a:blip r:embed="rId8" cstate="print"/>
          <a:srcRect/>
          <a:stretch>
            <a:fillRect/>
          </a:stretch>
        </p:blipFill>
        <p:spPr bwMode="auto">
          <a:xfrm>
            <a:off x="333375" y="4572000"/>
            <a:ext cx="1643063" cy="1231900"/>
          </a:xfrm>
          <a:prstGeom prst="rect">
            <a:avLst/>
          </a:prstGeom>
          <a:noFill/>
        </p:spPr>
      </p:pic>
      <p:pic>
        <p:nvPicPr>
          <p:cNvPr id="22542" name="Picture 14"/>
          <p:cNvPicPr>
            <a:picLocks noChangeAspect="1" noChangeArrowheads="1"/>
          </p:cNvPicPr>
          <p:nvPr/>
        </p:nvPicPr>
        <p:blipFill>
          <a:blip r:embed="rId9" cstate="print"/>
          <a:srcRect/>
          <a:stretch>
            <a:fillRect/>
          </a:stretch>
        </p:blipFill>
        <p:spPr bwMode="auto">
          <a:xfrm>
            <a:off x="2133600" y="4284663"/>
            <a:ext cx="990600" cy="1584325"/>
          </a:xfrm>
          <a:prstGeom prst="rect">
            <a:avLst/>
          </a:prstGeom>
          <a:noFill/>
          <a:ln w="9525">
            <a:noFill/>
            <a:miter lim="800000"/>
            <a:headEnd/>
            <a:tailEnd/>
          </a:ln>
          <a:effectLst/>
        </p:spPr>
      </p:pic>
      <p:sp>
        <p:nvSpPr>
          <p:cNvPr id="7" name="TextBox 6"/>
          <p:cNvSpPr txBox="1"/>
          <p:nvPr/>
        </p:nvSpPr>
        <p:spPr>
          <a:xfrm>
            <a:off x="1844675" y="192674"/>
            <a:ext cx="4392637" cy="369332"/>
          </a:xfrm>
          <a:prstGeom prst="rect">
            <a:avLst/>
          </a:prstGeom>
          <a:noFill/>
        </p:spPr>
        <p:txBody>
          <a:bodyPr wrap="square" rtlCol="0">
            <a:spAutoFit/>
          </a:bodyPr>
          <a:lstStyle/>
          <a:p>
            <a:r>
              <a:rPr lang="tt-RU" dirty="0" smtClean="0"/>
              <a:t>    </a:t>
            </a:r>
            <a:r>
              <a:rPr lang="tt-RU" dirty="0" smtClean="0">
                <a:solidFill>
                  <a:schemeClr val="bg1"/>
                </a:solidFill>
              </a:rPr>
              <a:t>Яшьлек, ноябрь 2017 №3</a:t>
            </a:r>
            <a:endParaRPr lang="ru-RU" dirty="0">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3098</TotalTime>
  <Words>1002</Words>
  <Application>Microsoft Office PowerPoint</Application>
  <PresentationFormat>Экран (4:3)</PresentationFormat>
  <Paragraphs>218</Paragraphs>
  <Slides>6</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Воздушный поток</vt:lpstr>
      <vt:lpstr>Слайд 1</vt:lpstr>
      <vt:lpstr>Слайд 2</vt:lpstr>
      <vt:lpstr>Слайд 3</vt:lpstr>
      <vt:lpstr>Слайд 4</vt:lpstr>
      <vt:lpstr>Слайд 5</vt:lpstr>
      <vt:lpstr>Слайд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ramzia</dc:creator>
  <cp:lastModifiedBy>рания</cp:lastModifiedBy>
  <cp:revision>210</cp:revision>
  <dcterms:created xsi:type="dcterms:W3CDTF">2015-12-04T11:27:01Z</dcterms:created>
  <dcterms:modified xsi:type="dcterms:W3CDTF">2017-12-28T06:55:00Z</dcterms:modified>
</cp:coreProperties>
</file>